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0"/>
  </p:notesMasterIdLst>
  <p:handoutMasterIdLst>
    <p:handoutMasterId r:id="rId21"/>
  </p:handoutMasterIdLst>
  <p:sldIdLst>
    <p:sldId id="256" r:id="rId6"/>
    <p:sldId id="259" r:id="rId7"/>
    <p:sldId id="303" r:id="rId8"/>
    <p:sldId id="307" r:id="rId9"/>
    <p:sldId id="304" r:id="rId10"/>
    <p:sldId id="310" r:id="rId11"/>
    <p:sldId id="313" r:id="rId12"/>
    <p:sldId id="311" r:id="rId13"/>
    <p:sldId id="312" r:id="rId14"/>
    <p:sldId id="281" r:id="rId15"/>
    <p:sldId id="277" r:id="rId16"/>
    <p:sldId id="286" r:id="rId17"/>
    <p:sldId id="314" r:id="rId18"/>
    <p:sldId id="273" r:id="rId19"/>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C0"/>
    <a:srgbClr val="006FB7"/>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96092" autoAdjust="0"/>
  </p:normalViewPr>
  <p:slideViewPr>
    <p:cSldViewPr snapToGrid="0" snapToObjects="1">
      <p:cViewPr>
        <p:scale>
          <a:sx n="50" d="100"/>
          <a:sy n="50" d="100"/>
        </p:scale>
        <p:origin x="-748" y="-316"/>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B16664-5636-4893-BAEA-84C0231BEDA2}"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CD903583-C96E-4453-9637-471A94FB2441}">
      <dgm:prSet phldrT="[Text]"/>
      <dgm:spPr>
        <a:solidFill>
          <a:srgbClr val="00B0F0"/>
        </a:solidFill>
      </dgm:spPr>
      <dgm:t>
        <a:bodyPr/>
        <a:lstStyle/>
        <a:p>
          <a:r>
            <a:rPr lang="ar-EG" b="1" dirty="0" smtClean="0"/>
            <a:t>اللجنة</a:t>
          </a:r>
          <a:endParaRPr lang="en-GB" b="1" dirty="0"/>
        </a:p>
      </dgm:t>
    </dgm:pt>
    <dgm:pt modelId="{287FC2E0-43B2-4D53-A214-1EDAEFCADD2B}" type="parTrans" cxnId="{F4F47E0A-9C72-490E-8149-1B36B0735C07}">
      <dgm:prSet/>
      <dgm:spPr/>
      <dgm:t>
        <a:bodyPr/>
        <a:lstStyle/>
        <a:p>
          <a:endParaRPr lang="en-GB"/>
        </a:p>
      </dgm:t>
    </dgm:pt>
    <dgm:pt modelId="{916B6F7D-F0CF-41EE-A310-12F23AE9FF6C}" type="sibTrans" cxnId="{F4F47E0A-9C72-490E-8149-1B36B0735C07}">
      <dgm:prSet/>
      <dgm:spPr/>
      <dgm:t>
        <a:bodyPr/>
        <a:lstStyle/>
        <a:p>
          <a:endParaRPr lang="en-GB"/>
        </a:p>
      </dgm:t>
    </dgm:pt>
    <dgm:pt modelId="{E0B11607-7BC5-4C37-914D-AD37D213E967}" type="asst">
      <dgm:prSet phldrT="[Text]"/>
      <dgm:spPr>
        <a:solidFill>
          <a:schemeClr val="accent3"/>
        </a:solidFill>
      </dgm:spPr>
      <dgm:t>
        <a:bodyPr/>
        <a:lstStyle/>
        <a:p>
          <a:r>
            <a:rPr lang="ar-EG" b="1" dirty="0" smtClean="0"/>
            <a:t>الإدارة</a:t>
          </a:r>
          <a:endParaRPr lang="en-GB" b="1" dirty="0" smtClean="0"/>
        </a:p>
      </dgm:t>
    </dgm:pt>
    <dgm:pt modelId="{A8FD2811-51CD-4D75-9339-B25E278BA1BC}" type="parTrans" cxnId="{6BEDA497-D914-470A-BE3D-BB0BCCE68B22}">
      <dgm:prSet/>
      <dgm:spPr/>
      <dgm:t>
        <a:bodyPr/>
        <a:lstStyle/>
        <a:p>
          <a:endParaRPr lang="en-GB"/>
        </a:p>
      </dgm:t>
    </dgm:pt>
    <dgm:pt modelId="{054D5971-4023-49C9-A236-D17CC66FC1C9}" type="sibTrans" cxnId="{6BEDA497-D914-470A-BE3D-BB0BCCE68B22}">
      <dgm:prSet/>
      <dgm:spPr/>
      <dgm:t>
        <a:bodyPr/>
        <a:lstStyle/>
        <a:p>
          <a:endParaRPr lang="en-GB"/>
        </a:p>
      </dgm:t>
    </dgm:pt>
    <dgm:pt modelId="{4B879E5C-F39D-49DB-89A2-964E77A590D0}">
      <dgm:prSet phldrT="[Text]"/>
      <dgm:spPr>
        <a:solidFill>
          <a:srgbClr val="92D050"/>
        </a:solidFill>
      </dgm:spPr>
      <dgm:t>
        <a:bodyPr/>
        <a:lstStyle/>
        <a:p>
          <a:pPr algn="ctr"/>
          <a:r>
            <a:rPr lang="ar-EG" b="1" dirty="0" smtClean="0"/>
            <a:t>التقارير</a:t>
          </a:r>
          <a:endParaRPr lang="en-GB" b="1" dirty="0" smtClean="0"/>
        </a:p>
      </dgm:t>
    </dgm:pt>
    <dgm:pt modelId="{EE432B48-CCE7-4D42-91F1-E41B5E50FE9A}" type="parTrans" cxnId="{E3BDF878-64D5-478C-B86C-1E4EC1785D0A}">
      <dgm:prSet/>
      <dgm:spPr/>
      <dgm:t>
        <a:bodyPr/>
        <a:lstStyle/>
        <a:p>
          <a:endParaRPr lang="en-GB"/>
        </a:p>
      </dgm:t>
    </dgm:pt>
    <dgm:pt modelId="{9555D269-7E11-4FD6-9C19-842A70A89CB4}" type="sibTrans" cxnId="{E3BDF878-64D5-478C-B86C-1E4EC1785D0A}">
      <dgm:prSet/>
      <dgm:spPr/>
      <dgm:t>
        <a:bodyPr/>
        <a:lstStyle/>
        <a:p>
          <a:endParaRPr lang="en-GB"/>
        </a:p>
      </dgm:t>
    </dgm:pt>
    <dgm:pt modelId="{32870A39-BD5E-4D86-8C48-4984F9C8BB8C}">
      <dgm:prSet phldrT="[Text]"/>
      <dgm:spPr>
        <a:solidFill>
          <a:srgbClr val="7030A0"/>
        </a:solidFill>
      </dgm:spPr>
      <dgm:t>
        <a:bodyPr/>
        <a:lstStyle/>
        <a:p>
          <a:pPr algn="ctr"/>
          <a:endParaRPr lang="en-GB" b="1" dirty="0" smtClean="0"/>
        </a:p>
        <a:p>
          <a:pPr algn="ctr"/>
          <a:r>
            <a:rPr lang="ar-EG" b="1" dirty="0" smtClean="0"/>
            <a:t>العمل </a:t>
          </a:r>
          <a:r>
            <a:rPr lang="ar-EG" b="1" dirty="0" err="1" smtClean="0"/>
            <a:t>المواضيعي</a:t>
          </a:r>
          <a:endParaRPr lang="en-GB" b="1" dirty="0" smtClean="0"/>
        </a:p>
        <a:p>
          <a:pPr algn="l"/>
          <a:endParaRPr lang="en-GB" b="1" dirty="0"/>
        </a:p>
      </dgm:t>
    </dgm:pt>
    <dgm:pt modelId="{EE24CD92-D0FD-4D74-A120-1BD086527C89}" type="parTrans" cxnId="{F9DFC201-3E09-42F9-8DA9-08AF92612E8D}">
      <dgm:prSet/>
      <dgm:spPr/>
      <dgm:t>
        <a:bodyPr/>
        <a:lstStyle/>
        <a:p>
          <a:endParaRPr lang="en-GB"/>
        </a:p>
      </dgm:t>
    </dgm:pt>
    <dgm:pt modelId="{D55C02ED-67AB-4E4C-AD60-CF313C12E602}" type="sibTrans" cxnId="{F9DFC201-3E09-42F9-8DA9-08AF92612E8D}">
      <dgm:prSet/>
      <dgm:spPr/>
      <dgm:t>
        <a:bodyPr/>
        <a:lstStyle/>
        <a:p>
          <a:endParaRPr lang="en-GB"/>
        </a:p>
      </dgm:t>
    </dgm:pt>
    <dgm:pt modelId="{4855FE2D-F59B-45D4-9B94-6754A161689F}">
      <dgm:prSet phldrT="[Text]"/>
      <dgm:spPr>
        <a:solidFill>
          <a:srgbClr val="FFC000"/>
        </a:solidFill>
      </dgm:spPr>
      <dgm:t>
        <a:bodyPr/>
        <a:lstStyle/>
        <a:p>
          <a:pPr algn="ctr"/>
          <a:r>
            <a:rPr lang="ar-EG" b="1" dirty="0" smtClean="0"/>
            <a:t>البروتوكول الاختياري</a:t>
          </a:r>
          <a:endParaRPr lang="en-GB" b="1" dirty="0" smtClean="0"/>
        </a:p>
      </dgm:t>
    </dgm:pt>
    <dgm:pt modelId="{7E307577-1010-40FD-8358-86DFBF5692FB}" type="parTrans" cxnId="{572F21AA-275C-4D35-B3A3-B64D053A9EA3}">
      <dgm:prSet/>
      <dgm:spPr/>
      <dgm:t>
        <a:bodyPr/>
        <a:lstStyle/>
        <a:p>
          <a:endParaRPr lang="en-GB"/>
        </a:p>
      </dgm:t>
    </dgm:pt>
    <dgm:pt modelId="{4421D747-0ECA-4167-88BE-4BFF404081DF}" type="sibTrans" cxnId="{572F21AA-275C-4D35-B3A3-B64D053A9EA3}">
      <dgm:prSet/>
      <dgm:spPr/>
      <dgm:t>
        <a:bodyPr/>
        <a:lstStyle/>
        <a:p>
          <a:endParaRPr lang="en-GB"/>
        </a:p>
      </dgm:t>
    </dgm:pt>
    <dgm:pt modelId="{68E65BA2-ABB7-4697-B3BC-4735CFAAA3AB}" type="pres">
      <dgm:prSet presAssocID="{4DB16664-5636-4893-BAEA-84C0231BEDA2}" presName="hierChild1" presStyleCnt="0">
        <dgm:presLayoutVars>
          <dgm:orgChart val="1"/>
          <dgm:chPref val="1"/>
          <dgm:dir val="rev"/>
          <dgm:animOne val="branch"/>
          <dgm:animLvl val="lvl"/>
          <dgm:resizeHandles/>
        </dgm:presLayoutVars>
      </dgm:prSet>
      <dgm:spPr/>
      <dgm:t>
        <a:bodyPr/>
        <a:lstStyle/>
        <a:p>
          <a:endParaRPr lang="en-GB"/>
        </a:p>
      </dgm:t>
    </dgm:pt>
    <dgm:pt modelId="{74BE5F0C-39A2-46D5-86A2-8C2EF00D5440}" type="pres">
      <dgm:prSet presAssocID="{CD903583-C96E-4453-9637-471A94FB2441}" presName="hierRoot1" presStyleCnt="0">
        <dgm:presLayoutVars>
          <dgm:hierBranch val="init"/>
        </dgm:presLayoutVars>
      </dgm:prSet>
      <dgm:spPr/>
      <dgm:t>
        <a:bodyPr/>
        <a:lstStyle/>
        <a:p>
          <a:endParaRPr lang="en-GB"/>
        </a:p>
      </dgm:t>
    </dgm:pt>
    <dgm:pt modelId="{1FAA3407-1BED-4879-A5A0-30D5A4B5D2DE}" type="pres">
      <dgm:prSet presAssocID="{CD903583-C96E-4453-9637-471A94FB2441}" presName="rootComposite1" presStyleCnt="0"/>
      <dgm:spPr/>
      <dgm:t>
        <a:bodyPr/>
        <a:lstStyle/>
        <a:p>
          <a:endParaRPr lang="en-GB"/>
        </a:p>
      </dgm:t>
    </dgm:pt>
    <dgm:pt modelId="{A3FE63E7-F385-4121-B204-E700CB67E82B}" type="pres">
      <dgm:prSet presAssocID="{CD903583-C96E-4453-9637-471A94FB2441}" presName="rootText1" presStyleLbl="node0" presStyleIdx="0" presStyleCnt="1" custScaleY="55770">
        <dgm:presLayoutVars>
          <dgm:chPref val="3"/>
        </dgm:presLayoutVars>
      </dgm:prSet>
      <dgm:spPr/>
      <dgm:t>
        <a:bodyPr/>
        <a:lstStyle/>
        <a:p>
          <a:endParaRPr lang="en-GB"/>
        </a:p>
      </dgm:t>
    </dgm:pt>
    <dgm:pt modelId="{0945392B-CAEF-4442-A8D2-97E0ADD13067}" type="pres">
      <dgm:prSet presAssocID="{CD903583-C96E-4453-9637-471A94FB2441}" presName="rootConnector1" presStyleLbl="node1" presStyleIdx="0" presStyleCnt="0"/>
      <dgm:spPr/>
      <dgm:t>
        <a:bodyPr/>
        <a:lstStyle/>
        <a:p>
          <a:endParaRPr lang="en-GB"/>
        </a:p>
      </dgm:t>
    </dgm:pt>
    <dgm:pt modelId="{03601800-994E-4C53-86BD-D778F83FA841}" type="pres">
      <dgm:prSet presAssocID="{CD903583-C96E-4453-9637-471A94FB2441}" presName="hierChild2" presStyleCnt="0"/>
      <dgm:spPr/>
      <dgm:t>
        <a:bodyPr/>
        <a:lstStyle/>
        <a:p>
          <a:endParaRPr lang="en-GB"/>
        </a:p>
      </dgm:t>
    </dgm:pt>
    <dgm:pt modelId="{AECFCE0E-2751-4EB0-8299-91B28D594625}" type="pres">
      <dgm:prSet presAssocID="{EE432B48-CCE7-4D42-91F1-E41B5E50FE9A}" presName="Name37" presStyleLbl="parChTrans1D2" presStyleIdx="0" presStyleCnt="4"/>
      <dgm:spPr/>
      <dgm:t>
        <a:bodyPr/>
        <a:lstStyle/>
        <a:p>
          <a:endParaRPr lang="en-GB"/>
        </a:p>
      </dgm:t>
    </dgm:pt>
    <dgm:pt modelId="{045FD917-DB01-4E44-96DE-A73130D43772}" type="pres">
      <dgm:prSet presAssocID="{4B879E5C-F39D-49DB-89A2-964E77A590D0}" presName="hierRoot2" presStyleCnt="0">
        <dgm:presLayoutVars>
          <dgm:hierBranch val="init"/>
        </dgm:presLayoutVars>
      </dgm:prSet>
      <dgm:spPr/>
      <dgm:t>
        <a:bodyPr/>
        <a:lstStyle/>
        <a:p>
          <a:endParaRPr lang="en-GB"/>
        </a:p>
      </dgm:t>
    </dgm:pt>
    <dgm:pt modelId="{099BD299-579F-4C9D-87F5-2B1074A2AC58}" type="pres">
      <dgm:prSet presAssocID="{4B879E5C-F39D-49DB-89A2-964E77A590D0}" presName="rootComposite" presStyleCnt="0"/>
      <dgm:spPr/>
      <dgm:t>
        <a:bodyPr/>
        <a:lstStyle/>
        <a:p>
          <a:endParaRPr lang="en-GB"/>
        </a:p>
      </dgm:t>
    </dgm:pt>
    <dgm:pt modelId="{D8DB9E22-602B-49DE-98F9-4B622F28B4DE}" type="pres">
      <dgm:prSet presAssocID="{4B879E5C-F39D-49DB-89A2-964E77A590D0}" presName="rootText" presStyleLbl="node2" presStyleIdx="0" presStyleCnt="3" custScaleX="102205" custScaleY="68928">
        <dgm:presLayoutVars>
          <dgm:chPref val="3"/>
        </dgm:presLayoutVars>
      </dgm:prSet>
      <dgm:spPr/>
      <dgm:t>
        <a:bodyPr/>
        <a:lstStyle/>
        <a:p>
          <a:endParaRPr lang="en-GB"/>
        </a:p>
      </dgm:t>
    </dgm:pt>
    <dgm:pt modelId="{E07433D5-E0C5-4EBD-9B7E-428AF6E130D0}" type="pres">
      <dgm:prSet presAssocID="{4B879E5C-F39D-49DB-89A2-964E77A590D0}" presName="rootConnector" presStyleLbl="node2" presStyleIdx="0" presStyleCnt="3"/>
      <dgm:spPr/>
      <dgm:t>
        <a:bodyPr/>
        <a:lstStyle/>
        <a:p>
          <a:endParaRPr lang="en-GB"/>
        </a:p>
      </dgm:t>
    </dgm:pt>
    <dgm:pt modelId="{6CE08EA4-7939-454E-94E7-44171FD0A1E7}" type="pres">
      <dgm:prSet presAssocID="{4B879E5C-F39D-49DB-89A2-964E77A590D0}" presName="hierChild4" presStyleCnt="0"/>
      <dgm:spPr/>
      <dgm:t>
        <a:bodyPr/>
        <a:lstStyle/>
        <a:p>
          <a:endParaRPr lang="en-GB"/>
        </a:p>
      </dgm:t>
    </dgm:pt>
    <dgm:pt modelId="{6C9C7C4B-49C1-4C51-95D5-A7268D183FE8}" type="pres">
      <dgm:prSet presAssocID="{4B879E5C-F39D-49DB-89A2-964E77A590D0}" presName="hierChild5" presStyleCnt="0"/>
      <dgm:spPr/>
      <dgm:t>
        <a:bodyPr/>
        <a:lstStyle/>
        <a:p>
          <a:endParaRPr lang="en-GB"/>
        </a:p>
      </dgm:t>
    </dgm:pt>
    <dgm:pt modelId="{B5C37D64-6F35-4D11-9BB8-1B3BFDDA2EB2}" type="pres">
      <dgm:prSet presAssocID="{EE24CD92-D0FD-4D74-A120-1BD086527C89}" presName="Name37" presStyleLbl="parChTrans1D2" presStyleIdx="1" presStyleCnt="4"/>
      <dgm:spPr/>
      <dgm:t>
        <a:bodyPr/>
        <a:lstStyle/>
        <a:p>
          <a:endParaRPr lang="en-GB"/>
        </a:p>
      </dgm:t>
    </dgm:pt>
    <dgm:pt modelId="{94B56C75-8838-4C0B-9C86-34547EDE3F3C}" type="pres">
      <dgm:prSet presAssocID="{32870A39-BD5E-4D86-8C48-4984F9C8BB8C}" presName="hierRoot2" presStyleCnt="0">
        <dgm:presLayoutVars>
          <dgm:hierBranch val="init"/>
        </dgm:presLayoutVars>
      </dgm:prSet>
      <dgm:spPr/>
      <dgm:t>
        <a:bodyPr/>
        <a:lstStyle/>
        <a:p>
          <a:endParaRPr lang="en-GB"/>
        </a:p>
      </dgm:t>
    </dgm:pt>
    <dgm:pt modelId="{340C2A52-8659-46E4-96E7-07BD2150708B}" type="pres">
      <dgm:prSet presAssocID="{32870A39-BD5E-4D86-8C48-4984F9C8BB8C}" presName="rootComposite" presStyleCnt="0"/>
      <dgm:spPr/>
      <dgm:t>
        <a:bodyPr/>
        <a:lstStyle/>
        <a:p>
          <a:endParaRPr lang="en-GB"/>
        </a:p>
      </dgm:t>
    </dgm:pt>
    <dgm:pt modelId="{B23C2402-2A38-4995-944C-DBCFA6A43FBC}" type="pres">
      <dgm:prSet presAssocID="{32870A39-BD5E-4D86-8C48-4984F9C8BB8C}" presName="rootText" presStyleLbl="node2" presStyleIdx="1" presStyleCnt="3" custScaleX="97823" custScaleY="73377">
        <dgm:presLayoutVars>
          <dgm:chPref val="3"/>
        </dgm:presLayoutVars>
      </dgm:prSet>
      <dgm:spPr/>
      <dgm:t>
        <a:bodyPr/>
        <a:lstStyle/>
        <a:p>
          <a:endParaRPr lang="en-GB"/>
        </a:p>
      </dgm:t>
    </dgm:pt>
    <dgm:pt modelId="{36044672-85A2-44A4-A05F-1BD5230D23A3}" type="pres">
      <dgm:prSet presAssocID="{32870A39-BD5E-4D86-8C48-4984F9C8BB8C}" presName="rootConnector" presStyleLbl="node2" presStyleIdx="1" presStyleCnt="3"/>
      <dgm:spPr/>
      <dgm:t>
        <a:bodyPr/>
        <a:lstStyle/>
        <a:p>
          <a:endParaRPr lang="en-GB"/>
        </a:p>
      </dgm:t>
    </dgm:pt>
    <dgm:pt modelId="{81851D5C-FD20-41F3-98A3-D86F5A1C56BA}" type="pres">
      <dgm:prSet presAssocID="{32870A39-BD5E-4D86-8C48-4984F9C8BB8C}" presName="hierChild4" presStyleCnt="0"/>
      <dgm:spPr/>
      <dgm:t>
        <a:bodyPr/>
        <a:lstStyle/>
        <a:p>
          <a:endParaRPr lang="en-GB"/>
        </a:p>
      </dgm:t>
    </dgm:pt>
    <dgm:pt modelId="{A0236888-A57F-467E-82EF-9331F8188309}" type="pres">
      <dgm:prSet presAssocID="{32870A39-BD5E-4D86-8C48-4984F9C8BB8C}" presName="hierChild5" presStyleCnt="0"/>
      <dgm:spPr/>
      <dgm:t>
        <a:bodyPr/>
        <a:lstStyle/>
        <a:p>
          <a:endParaRPr lang="en-GB"/>
        </a:p>
      </dgm:t>
    </dgm:pt>
    <dgm:pt modelId="{E249CF3A-47ED-4917-839C-16442FA60857}" type="pres">
      <dgm:prSet presAssocID="{7E307577-1010-40FD-8358-86DFBF5692FB}" presName="Name37" presStyleLbl="parChTrans1D2" presStyleIdx="2" presStyleCnt="4"/>
      <dgm:spPr/>
      <dgm:t>
        <a:bodyPr/>
        <a:lstStyle/>
        <a:p>
          <a:endParaRPr lang="en-GB"/>
        </a:p>
      </dgm:t>
    </dgm:pt>
    <dgm:pt modelId="{ABEDBC09-D8F0-4D2C-8D82-7B972E5282C7}" type="pres">
      <dgm:prSet presAssocID="{4855FE2D-F59B-45D4-9B94-6754A161689F}" presName="hierRoot2" presStyleCnt="0">
        <dgm:presLayoutVars>
          <dgm:hierBranch val="init"/>
        </dgm:presLayoutVars>
      </dgm:prSet>
      <dgm:spPr/>
      <dgm:t>
        <a:bodyPr/>
        <a:lstStyle/>
        <a:p>
          <a:endParaRPr lang="en-GB"/>
        </a:p>
      </dgm:t>
    </dgm:pt>
    <dgm:pt modelId="{2FC52A59-A9E2-4F8E-A9E9-EA7ED198B2E2}" type="pres">
      <dgm:prSet presAssocID="{4855FE2D-F59B-45D4-9B94-6754A161689F}" presName="rootComposite" presStyleCnt="0"/>
      <dgm:spPr/>
      <dgm:t>
        <a:bodyPr/>
        <a:lstStyle/>
        <a:p>
          <a:endParaRPr lang="en-GB"/>
        </a:p>
      </dgm:t>
    </dgm:pt>
    <dgm:pt modelId="{FB098FC3-EB81-42E8-8FD2-B0A40AD4BC53}" type="pres">
      <dgm:prSet presAssocID="{4855FE2D-F59B-45D4-9B94-6754A161689F}" presName="rootText" presStyleLbl="node2" presStyleIdx="2" presStyleCnt="3" custScaleX="95100" custScaleY="68926">
        <dgm:presLayoutVars>
          <dgm:chPref val="3"/>
        </dgm:presLayoutVars>
      </dgm:prSet>
      <dgm:spPr/>
      <dgm:t>
        <a:bodyPr/>
        <a:lstStyle/>
        <a:p>
          <a:endParaRPr lang="en-GB"/>
        </a:p>
      </dgm:t>
    </dgm:pt>
    <dgm:pt modelId="{32917BC8-4621-4E41-AAC5-C0FE17518D9B}" type="pres">
      <dgm:prSet presAssocID="{4855FE2D-F59B-45D4-9B94-6754A161689F}" presName="rootConnector" presStyleLbl="node2" presStyleIdx="2" presStyleCnt="3"/>
      <dgm:spPr/>
      <dgm:t>
        <a:bodyPr/>
        <a:lstStyle/>
        <a:p>
          <a:endParaRPr lang="en-GB"/>
        </a:p>
      </dgm:t>
    </dgm:pt>
    <dgm:pt modelId="{3FC0D9B8-B20D-4D81-9989-966AF55429EC}" type="pres">
      <dgm:prSet presAssocID="{4855FE2D-F59B-45D4-9B94-6754A161689F}" presName="hierChild4" presStyleCnt="0"/>
      <dgm:spPr/>
      <dgm:t>
        <a:bodyPr/>
        <a:lstStyle/>
        <a:p>
          <a:endParaRPr lang="en-GB"/>
        </a:p>
      </dgm:t>
    </dgm:pt>
    <dgm:pt modelId="{B66E51E8-63E1-4508-A981-FE20B65DCB0F}" type="pres">
      <dgm:prSet presAssocID="{4855FE2D-F59B-45D4-9B94-6754A161689F}" presName="hierChild5" presStyleCnt="0"/>
      <dgm:spPr/>
      <dgm:t>
        <a:bodyPr/>
        <a:lstStyle/>
        <a:p>
          <a:endParaRPr lang="en-GB"/>
        </a:p>
      </dgm:t>
    </dgm:pt>
    <dgm:pt modelId="{838D8D5C-6AD6-4A93-9C9A-5B8ED69FE373}" type="pres">
      <dgm:prSet presAssocID="{CD903583-C96E-4453-9637-471A94FB2441}" presName="hierChild3" presStyleCnt="0"/>
      <dgm:spPr/>
      <dgm:t>
        <a:bodyPr/>
        <a:lstStyle/>
        <a:p>
          <a:endParaRPr lang="en-GB"/>
        </a:p>
      </dgm:t>
    </dgm:pt>
    <dgm:pt modelId="{8A53C6B5-3C42-48C4-B518-D13B24D8737F}" type="pres">
      <dgm:prSet presAssocID="{A8FD2811-51CD-4D75-9339-B25E278BA1BC}" presName="Name111" presStyleLbl="parChTrans1D2" presStyleIdx="3" presStyleCnt="4"/>
      <dgm:spPr/>
      <dgm:t>
        <a:bodyPr/>
        <a:lstStyle/>
        <a:p>
          <a:endParaRPr lang="en-GB"/>
        </a:p>
      </dgm:t>
    </dgm:pt>
    <dgm:pt modelId="{E7EA1447-719A-4F9E-9EE8-1CF03CBC8D0E}" type="pres">
      <dgm:prSet presAssocID="{E0B11607-7BC5-4C37-914D-AD37D213E967}" presName="hierRoot3" presStyleCnt="0">
        <dgm:presLayoutVars>
          <dgm:hierBranch val="init"/>
        </dgm:presLayoutVars>
      </dgm:prSet>
      <dgm:spPr/>
      <dgm:t>
        <a:bodyPr/>
        <a:lstStyle/>
        <a:p>
          <a:endParaRPr lang="en-GB"/>
        </a:p>
      </dgm:t>
    </dgm:pt>
    <dgm:pt modelId="{52796C3E-0583-45BE-8F97-1AEE1507639F}" type="pres">
      <dgm:prSet presAssocID="{E0B11607-7BC5-4C37-914D-AD37D213E967}" presName="rootComposite3" presStyleCnt="0"/>
      <dgm:spPr/>
      <dgm:t>
        <a:bodyPr/>
        <a:lstStyle/>
        <a:p>
          <a:endParaRPr lang="en-GB"/>
        </a:p>
      </dgm:t>
    </dgm:pt>
    <dgm:pt modelId="{F858A1A2-38D6-452B-872D-27F416D18116}" type="pres">
      <dgm:prSet presAssocID="{E0B11607-7BC5-4C37-914D-AD37D213E967}" presName="rootText3" presStyleLbl="asst1" presStyleIdx="0" presStyleCnt="1" custScaleX="99694" custScaleY="59459">
        <dgm:presLayoutVars>
          <dgm:chPref val="3"/>
        </dgm:presLayoutVars>
      </dgm:prSet>
      <dgm:spPr/>
      <dgm:t>
        <a:bodyPr/>
        <a:lstStyle/>
        <a:p>
          <a:endParaRPr lang="en-GB"/>
        </a:p>
      </dgm:t>
    </dgm:pt>
    <dgm:pt modelId="{7959DF1D-377E-4246-B2C2-CA87478538C3}" type="pres">
      <dgm:prSet presAssocID="{E0B11607-7BC5-4C37-914D-AD37D213E967}" presName="rootConnector3" presStyleLbl="asst1" presStyleIdx="0" presStyleCnt="1"/>
      <dgm:spPr/>
      <dgm:t>
        <a:bodyPr/>
        <a:lstStyle/>
        <a:p>
          <a:endParaRPr lang="en-GB"/>
        </a:p>
      </dgm:t>
    </dgm:pt>
    <dgm:pt modelId="{DF238C7F-FC82-4FDB-A984-6D97FF9BC79E}" type="pres">
      <dgm:prSet presAssocID="{E0B11607-7BC5-4C37-914D-AD37D213E967}" presName="hierChild6" presStyleCnt="0"/>
      <dgm:spPr/>
      <dgm:t>
        <a:bodyPr/>
        <a:lstStyle/>
        <a:p>
          <a:endParaRPr lang="en-GB"/>
        </a:p>
      </dgm:t>
    </dgm:pt>
    <dgm:pt modelId="{60E897A7-4F93-4008-8900-061C0D228DFA}" type="pres">
      <dgm:prSet presAssocID="{E0B11607-7BC5-4C37-914D-AD37D213E967}" presName="hierChild7" presStyleCnt="0"/>
      <dgm:spPr/>
      <dgm:t>
        <a:bodyPr/>
        <a:lstStyle/>
        <a:p>
          <a:endParaRPr lang="en-GB"/>
        </a:p>
      </dgm:t>
    </dgm:pt>
  </dgm:ptLst>
  <dgm:cxnLst>
    <dgm:cxn modelId="{91C04885-5A5B-4CFD-A725-CE74CA923E04}" type="presOf" srcId="{CD903583-C96E-4453-9637-471A94FB2441}" destId="{A3FE63E7-F385-4121-B204-E700CB67E82B}" srcOrd="0" destOrd="0" presId="urn:microsoft.com/office/officeart/2005/8/layout/orgChart1"/>
    <dgm:cxn modelId="{FB0F50D0-5333-44D9-9D24-A1F19A0267BB}" type="presOf" srcId="{E0B11607-7BC5-4C37-914D-AD37D213E967}" destId="{F858A1A2-38D6-452B-872D-27F416D18116}" srcOrd="0" destOrd="0" presId="urn:microsoft.com/office/officeart/2005/8/layout/orgChart1"/>
    <dgm:cxn modelId="{F4F47E0A-9C72-490E-8149-1B36B0735C07}" srcId="{4DB16664-5636-4893-BAEA-84C0231BEDA2}" destId="{CD903583-C96E-4453-9637-471A94FB2441}" srcOrd="0" destOrd="0" parTransId="{287FC2E0-43B2-4D53-A214-1EDAEFCADD2B}" sibTransId="{916B6F7D-F0CF-41EE-A310-12F23AE9FF6C}"/>
    <dgm:cxn modelId="{59969656-ACED-4244-8F9B-0B75A2D1F56A}" type="presOf" srcId="{A8FD2811-51CD-4D75-9339-B25E278BA1BC}" destId="{8A53C6B5-3C42-48C4-B518-D13B24D8737F}" srcOrd="0" destOrd="0" presId="urn:microsoft.com/office/officeart/2005/8/layout/orgChart1"/>
    <dgm:cxn modelId="{B29945F7-7BEC-4E29-9500-75BB99653D8C}" type="presOf" srcId="{4B879E5C-F39D-49DB-89A2-964E77A590D0}" destId="{E07433D5-E0C5-4EBD-9B7E-428AF6E130D0}" srcOrd="1" destOrd="0" presId="urn:microsoft.com/office/officeart/2005/8/layout/orgChart1"/>
    <dgm:cxn modelId="{F3927BD7-A9D1-4358-889F-C42A19CA8C8D}" type="presOf" srcId="{4B879E5C-F39D-49DB-89A2-964E77A590D0}" destId="{D8DB9E22-602B-49DE-98F9-4B622F28B4DE}" srcOrd="0" destOrd="0" presId="urn:microsoft.com/office/officeart/2005/8/layout/orgChart1"/>
    <dgm:cxn modelId="{690309CD-765F-404B-8920-CD79C1B64858}" type="presOf" srcId="{E0B11607-7BC5-4C37-914D-AD37D213E967}" destId="{7959DF1D-377E-4246-B2C2-CA87478538C3}" srcOrd="1" destOrd="0" presId="urn:microsoft.com/office/officeart/2005/8/layout/orgChart1"/>
    <dgm:cxn modelId="{C23A8B0C-98D3-4071-8D8E-4000342B10FD}" type="presOf" srcId="{7E307577-1010-40FD-8358-86DFBF5692FB}" destId="{E249CF3A-47ED-4917-839C-16442FA60857}" srcOrd="0" destOrd="0" presId="urn:microsoft.com/office/officeart/2005/8/layout/orgChart1"/>
    <dgm:cxn modelId="{E3BDF878-64D5-478C-B86C-1E4EC1785D0A}" srcId="{CD903583-C96E-4453-9637-471A94FB2441}" destId="{4B879E5C-F39D-49DB-89A2-964E77A590D0}" srcOrd="1" destOrd="0" parTransId="{EE432B48-CCE7-4D42-91F1-E41B5E50FE9A}" sibTransId="{9555D269-7E11-4FD6-9C19-842A70A89CB4}"/>
    <dgm:cxn modelId="{F9DFC201-3E09-42F9-8DA9-08AF92612E8D}" srcId="{CD903583-C96E-4453-9637-471A94FB2441}" destId="{32870A39-BD5E-4D86-8C48-4984F9C8BB8C}" srcOrd="2" destOrd="0" parTransId="{EE24CD92-D0FD-4D74-A120-1BD086527C89}" sibTransId="{D55C02ED-67AB-4E4C-AD60-CF313C12E602}"/>
    <dgm:cxn modelId="{ED8EB201-5C37-43C9-8DB2-964E9BE63B7F}" type="presOf" srcId="{EE432B48-CCE7-4D42-91F1-E41B5E50FE9A}" destId="{AECFCE0E-2751-4EB0-8299-91B28D594625}" srcOrd="0" destOrd="0" presId="urn:microsoft.com/office/officeart/2005/8/layout/orgChart1"/>
    <dgm:cxn modelId="{572F21AA-275C-4D35-B3A3-B64D053A9EA3}" srcId="{CD903583-C96E-4453-9637-471A94FB2441}" destId="{4855FE2D-F59B-45D4-9B94-6754A161689F}" srcOrd="3" destOrd="0" parTransId="{7E307577-1010-40FD-8358-86DFBF5692FB}" sibTransId="{4421D747-0ECA-4167-88BE-4BFF404081DF}"/>
    <dgm:cxn modelId="{0CAC8B0E-CAEC-4196-B053-A1467AB93BF0}" type="presOf" srcId="{4855FE2D-F59B-45D4-9B94-6754A161689F}" destId="{FB098FC3-EB81-42E8-8FD2-B0A40AD4BC53}" srcOrd="0" destOrd="0" presId="urn:microsoft.com/office/officeart/2005/8/layout/orgChart1"/>
    <dgm:cxn modelId="{411E132A-B5C9-4494-88CE-A643FCEE2102}" type="presOf" srcId="{4DB16664-5636-4893-BAEA-84C0231BEDA2}" destId="{68E65BA2-ABB7-4697-B3BC-4735CFAAA3AB}" srcOrd="0" destOrd="0" presId="urn:microsoft.com/office/officeart/2005/8/layout/orgChart1"/>
    <dgm:cxn modelId="{23D6AB65-C4E5-4238-AAC8-87F911D09CAE}" type="presOf" srcId="{32870A39-BD5E-4D86-8C48-4984F9C8BB8C}" destId="{36044672-85A2-44A4-A05F-1BD5230D23A3}" srcOrd="1" destOrd="0" presId="urn:microsoft.com/office/officeart/2005/8/layout/orgChart1"/>
    <dgm:cxn modelId="{425ED1E5-F568-4ACB-8E04-E75FB7909F63}" type="presOf" srcId="{32870A39-BD5E-4D86-8C48-4984F9C8BB8C}" destId="{B23C2402-2A38-4995-944C-DBCFA6A43FBC}" srcOrd="0" destOrd="0" presId="urn:microsoft.com/office/officeart/2005/8/layout/orgChart1"/>
    <dgm:cxn modelId="{F8160DA7-7ED8-4B85-AA57-EBD7381DB52B}" type="presOf" srcId="{EE24CD92-D0FD-4D74-A120-1BD086527C89}" destId="{B5C37D64-6F35-4D11-9BB8-1B3BFDDA2EB2}" srcOrd="0" destOrd="0" presId="urn:microsoft.com/office/officeart/2005/8/layout/orgChart1"/>
    <dgm:cxn modelId="{BF197D8F-FE1E-4B80-BBFF-98D8A3EA6D5E}" type="presOf" srcId="{CD903583-C96E-4453-9637-471A94FB2441}" destId="{0945392B-CAEF-4442-A8D2-97E0ADD13067}" srcOrd="1" destOrd="0" presId="urn:microsoft.com/office/officeart/2005/8/layout/orgChart1"/>
    <dgm:cxn modelId="{6BEDA497-D914-470A-BE3D-BB0BCCE68B22}" srcId="{CD903583-C96E-4453-9637-471A94FB2441}" destId="{E0B11607-7BC5-4C37-914D-AD37D213E967}" srcOrd="0" destOrd="0" parTransId="{A8FD2811-51CD-4D75-9339-B25E278BA1BC}" sibTransId="{054D5971-4023-49C9-A236-D17CC66FC1C9}"/>
    <dgm:cxn modelId="{45277E2F-4EBD-41EB-974F-416B37601D20}" type="presOf" srcId="{4855FE2D-F59B-45D4-9B94-6754A161689F}" destId="{32917BC8-4621-4E41-AAC5-C0FE17518D9B}" srcOrd="1" destOrd="0" presId="urn:microsoft.com/office/officeart/2005/8/layout/orgChart1"/>
    <dgm:cxn modelId="{5DC467C9-6D57-428D-BD42-6B062B758D32}" type="presParOf" srcId="{68E65BA2-ABB7-4697-B3BC-4735CFAAA3AB}" destId="{74BE5F0C-39A2-46D5-86A2-8C2EF00D5440}" srcOrd="0" destOrd="0" presId="urn:microsoft.com/office/officeart/2005/8/layout/orgChart1"/>
    <dgm:cxn modelId="{F16F268E-B1F9-47F7-BE46-8C103F97494B}" type="presParOf" srcId="{74BE5F0C-39A2-46D5-86A2-8C2EF00D5440}" destId="{1FAA3407-1BED-4879-A5A0-30D5A4B5D2DE}" srcOrd="0" destOrd="0" presId="urn:microsoft.com/office/officeart/2005/8/layout/orgChart1"/>
    <dgm:cxn modelId="{C81F5737-6CD3-428B-910A-0B146D8C4C21}" type="presParOf" srcId="{1FAA3407-1BED-4879-A5A0-30D5A4B5D2DE}" destId="{A3FE63E7-F385-4121-B204-E700CB67E82B}" srcOrd="0" destOrd="0" presId="urn:microsoft.com/office/officeart/2005/8/layout/orgChart1"/>
    <dgm:cxn modelId="{E971DD6E-AFF7-476D-990E-26666FD53D08}" type="presParOf" srcId="{1FAA3407-1BED-4879-A5A0-30D5A4B5D2DE}" destId="{0945392B-CAEF-4442-A8D2-97E0ADD13067}" srcOrd="1" destOrd="0" presId="urn:microsoft.com/office/officeart/2005/8/layout/orgChart1"/>
    <dgm:cxn modelId="{F4507484-12CF-4417-ADDF-D37B86C448D8}" type="presParOf" srcId="{74BE5F0C-39A2-46D5-86A2-8C2EF00D5440}" destId="{03601800-994E-4C53-86BD-D778F83FA841}" srcOrd="1" destOrd="0" presId="urn:microsoft.com/office/officeart/2005/8/layout/orgChart1"/>
    <dgm:cxn modelId="{F5ED4F98-3916-4D90-ADF7-A702439C5FD3}" type="presParOf" srcId="{03601800-994E-4C53-86BD-D778F83FA841}" destId="{AECFCE0E-2751-4EB0-8299-91B28D594625}" srcOrd="0" destOrd="0" presId="urn:microsoft.com/office/officeart/2005/8/layout/orgChart1"/>
    <dgm:cxn modelId="{EF635FED-E3B5-48C5-86E0-33B43FAD7AF5}" type="presParOf" srcId="{03601800-994E-4C53-86BD-D778F83FA841}" destId="{045FD917-DB01-4E44-96DE-A73130D43772}" srcOrd="1" destOrd="0" presId="urn:microsoft.com/office/officeart/2005/8/layout/orgChart1"/>
    <dgm:cxn modelId="{1B0E3D0B-B110-4E7E-851E-973158EA8ADC}" type="presParOf" srcId="{045FD917-DB01-4E44-96DE-A73130D43772}" destId="{099BD299-579F-4C9D-87F5-2B1074A2AC58}" srcOrd="0" destOrd="0" presId="urn:microsoft.com/office/officeart/2005/8/layout/orgChart1"/>
    <dgm:cxn modelId="{E1C58FF9-79F9-41E2-8520-AA407EB788E0}" type="presParOf" srcId="{099BD299-579F-4C9D-87F5-2B1074A2AC58}" destId="{D8DB9E22-602B-49DE-98F9-4B622F28B4DE}" srcOrd="0" destOrd="0" presId="urn:microsoft.com/office/officeart/2005/8/layout/orgChart1"/>
    <dgm:cxn modelId="{11FBE81F-6621-44CA-8A4B-13F8630D985C}" type="presParOf" srcId="{099BD299-579F-4C9D-87F5-2B1074A2AC58}" destId="{E07433D5-E0C5-4EBD-9B7E-428AF6E130D0}" srcOrd="1" destOrd="0" presId="urn:microsoft.com/office/officeart/2005/8/layout/orgChart1"/>
    <dgm:cxn modelId="{DE97EE3A-8CDC-405F-99A3-3D467B45EC24}" type="presParOf" srcId="{045FD917-DB01-4E44-96DE-A73130D43772}" destId="{6CE08EA4-7939-454E-94E7-44171FD0A1E7}" srcOrd="1" destOrd="0" presId="urn:microsoft.com/office/officeart/2005/8/layout/orgChart1"/>
    <dgm:cxn modelId="{D22BAE58-43D2-42B0-AD68-3D9A7C433820}" type="presParOf" srcId="{045FD917-DB01-4E44-96DE-A73130D43772}" destId="{6C9C7C4B-49C1-4C51-95D5-A7268D183FE8}" srcOrd="2" destOrd="0" presId="urn:microsoft.com/office/officeart/2005/8/layout/orgChart1"/>
    <dgm:cxn modelId="{6573D10E-29B1-4C5D-BEFF-9F207165E57F}" type="presParOf" srcId="{03601800-994E-4C53-86BD-D778F83FA841}" destId="{B5C37D64-6F35-4D11-9BB8-1B3BFDDA2EB2}" srcOrd="2" destOrd="0" presId="urn:microsoft.com/office/officeart/2005/8/layout/orgChart1"/>
    <dgm:cxn modelId="{C5AE1E44-E5D0-41F7-91A3-5D525BBFD7BD}" type="presParOf" srcId="{03601800-994E-4C53-86BD-D778F83FA841}" destId="{94B56C75-8838-4C0B-9C86-34547EDE3F3C}" srcOrd="3" destOrd="0" presId="urn:microsoft.com/office/officeart/2005/8/layout/orgChart1"/>
    <dgm:cxn modelId="{F938613C-8559-454D-9486-D1E0FEE1AC3C}" type="presParOf" srcId="{94B56C75-8838-4C0B-9C86-34547EDE3F3C}" destId="{340C2A52-8659-46E4-96E7-07BD2150708B}" srcOrd="0" destOrd="0" presId="urn:microsoft.com/office/officeart/2005/8/layout/orgChart1"/>
    <dgm:cxn modelId="{955BCF69-5C70-42B6-9FDE-546651B0531F}" type="presParOf" srcId="{340C2A52-8659-46E4-96E7-07BD2150708B}" destId="{B23C2402-2A38-4995-944C-DBCFA6A43FBC}" srcOrd="0" destOrd="0" presId="urn:microsoft.com/office/officeart/2005/8/layout/orgChart1"/>
    <dgm:cxn modelId="{1B92E2BD-9CB3-4905-9A20-6D4DE096C8CF}" type="presParOf" srcId="{340C2A52-8659-46E4-96E7-07BD2150708B}" destId="{36044672-85A2-44A4-A05F-1BD5230D23A3}" srcOrd="1" destOrd="0" presId="urn:microsoft.com/office/officeart/2005/8/layout/orgChart1"/>
    <dgm:cxn modelId="{F18D607D-D474-4E50-8AC6-C12C6A14A4C2}" type="presParOf" srcId="{94B56C75-8838-4C0B-9C86-34547EDE3F3C}" destId="{81851D5C-FD20-41F3-98A3-D86F5A1C56BA}" srcOrd="1" destOrd="0" presId="urn:microsoft.com/office/officeart/2005/8/layout/orgChart1"/>
    <dgm:cxn modelId="{2D85B26D-A208-468C-B42C-915FE230894C}" type="presParOf" srcId="{94B56C75-8838-4C0B-9C86-34547EDE3F3C}" destId="{A0236888-A57F-467E-82EF-9331F8188309}" srcOrd="2" destOrd="0" presId="urn:microsoft.com/office/officeart/2005/8/layout/orgChart1"/>
    <dgm:cxn modelId="{BFE82D06-8BF7-434C-9C97-8B4DC9DB4E59}" type="presParOf" srcId="{03601800-994E-4C53-86BD-D778F83FA841}" destId="{E249CF3A-47ED-4917-839C-16442FA60857}" srcOrd="4" destOrd="0" presId="urn:microsoft.com/office/officeart/2005/8/layout/orgChart1"/>
    <dgm:cxn modelId="{A727052C-9582-45B1-A6AD-260290306E08}" type="presParOf" srcId="{03601800-994E-4C53-86BD-D778F83FA841}" destId="{ABEDBC09-D8F0-4D2C-8D82-7B972E5282C7}" srcOrd="5" destOrd="0" presId="urn:microsoft.com/office/officeart/2005/8/layout/orgChart1"/>
    <dgm:cxn modelId="{AC44E3F0-F05A-4DB6-BEC2-91285A1036D1}" type="presParOf" srcId="{ABEDBC09-D8F0-4D2C-8D82-7B972E5282C7}" destId="{2FC52A59-A9E2-4F8E-A9E9-EA7ED198B2E2}" srcOrd="0" destOrd="0" presId="urn:microsoft.com/office/officeart/2005/8/layout/orgChart1"/>
    <dgm:cxn modelId="{3F11CA69-3923-4D49-91D8-E14937D6F231}" type="presParOf" srcId="{2FC52A59-A9E2-4F8E-A9E9-EA7ED198B2E2}" destId="{FB098FC3-EB81-42E8-8FD2-B0A40AD4BC53}" srcOrd="0" destOrd="0" presId="urn:microsoft.com/office/officeart/2005/8/layout/orgChart1"/>
    <dgm:cxn modelId="{15EE09FF-403A-4AED-AC2D-B58117C08C6B}" type="presParOf" srcId="{2FC52A59-A9E2-4F8E-A9E9-EA7ED198B2E2}" destId="{32917BC8-4621-4E41-AAC5-C0FE17518D9B}" srcOrd="1" destOrd="0" presId="urn:microsoft.com/office/officeart/2005/8/layout/orgChart1"/>
    <dgm:cxn modelId="{5F0BD74F-D28D-4461-AA9F-FB66D380DCD6}" type="presParOf" srcId="{ABEDBC09-D8F0-4D2C-8D82-7B972E5282C7}" destId="{3FC0D9B8-B20D-4D81-9989-966AF55429EC}" srcOrd="1" destOrd="0" presId="urn:microsoft.com/office/officeart/2005/8/layout/orgChart1"/>
    <dgm:cxn modelId="{98D6E8D6-6A9A-4B24-B471-45D052F52367}" type="presParOf" srcId="{ABEDBC09-D8F0-4D2C-8D82-7B972E5282C7}" destId="{B66E51E8-63E1-4508-A981-FE20B65DCB0F}" srcOrd="2" destOrd="0" presId="urn:microsoft.com/office/officeart/2005/8/layout/orgChart1"/>
    <dgm:cxn modelId="{227E31AC-9451-4FAF-AC15-689FCDBDCFDB}" type="presParOf" srcId="{74BE5F0C-39A2-46D5-86A2-8C2EF00D5440}" destId="{838D8D5C-6AD6-4A93-9C9A-5B8ED69FE373}" srcOrd="2" destOrd="0" presId="urn:microsoft.com/office/officeart/2005/8/layout/orgChart1"/>
    <dgm:cxn modelId="{5A5EF63D-E4DA-4D86-BFF2-70EB0D267D02}" type="presParOf" srcId="{838D8D5C-6AD6-4A93-9C9A-5B8ED69FE373}" destId="{8A53C6B5-3C42-48C4-B518-D13B24D8737F}" srcOrd="0" destOrd="0" presId="urn:microsoft.com/office/officeart/2005/8/layout/orgChart1"/>
    <dgm:cxn modelId="{1A025FC8-EB3D-4842-9813-FF0822CFC40D}" type="presParOf" srcId="{838D8D5C-6AD6-4A93-9C9A-5B8ED69FE373}" destId="{E7EA1447-719A-4F9E-9EE8-1CF03CBC8D0E}" srcOrd="1" destOrd="0" presId="urn:microsoft.com/office/officeart/2005/8/layout/orgChart1"/>
    <dgm:cxn modelId="{2F9FD7EB-F3A7-4042-9621-B8D3F56362AD}" type="presParOf" srcId="{E7EA1447-719A-4F9E-9EE8-1CF03CBC8D0E}" destId="{52796C3E-0583-45BE-8F97-1AEE1507639F}" srcOrd="0" destOrd="0" presId="urn:microsoft.com/office/officeart/2005/8/layout/orgChart1"/>
    <dgm:cxn modelId="{356D485C-1BCF-4544-AF46-516822D8237E}" type="presParOf" srcId="{52796C3E-0583-45BE-8F97-1AEE1507639F}" destId="{F858A1A2-38D6-452B-872D-27F416D18116}" srcOrd="0" destOrd="0" presId="urn:microsoft.com/office/officeart/2005/8/layout/orgChart1"/>
    <dgm:cxn modelId="{BD654EE4-65FC-4B7B-8561-69488EFCF0BF}" type="presParOf" srcId="{52796C3E-0583-45BE-8F97-1AEE1507639F}" destId="{7959DF1D-377E-4246-B2C2-CA87478538C3}" srcOrd="1" destOrd="0" presId="urn:microsoft.com/office/officeart/2005/8/layout/orgChart1"/>
    <dgm:cxn modelId="{02B79C80-E2F5-4C01-83C4-2C01F3EECF8C}" type="presParOf" srcId="{E7EA1447-719A-4F9E-9EE8-1CF03CBC8D0E}" destId="{DF238C7F-FC82-4FDB-A984-6D97FF9BC79E}" srcOrd="1" destOrd="0" presId="urn:microsoft.com/office/officeart/2005/8/layout/orgChart1"/>
    <dgm:cxn modelId="{1BA394C9-326C-4563-9367-2B22348BEC1B}" type="presParOf" srcId="{E7EA1447-719A-4F9E-9EE8-1CF03CBC8D0E}" destId="{60E897A7-4F93-4008-8900-061C0D228DF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53C6B5-3C42-48C4-B518-D13B24D8737F}">
      <dsp:nvSpPr>
        <dsp:cNvPr id="0" name=""/>
        <dsp:cNvSpPr/>
      </dsp:nvSpPr>
      <dsp:spPr>
        <a:xfrm>
          <a:off x="4129846" y="1300864"/>
          <a:ext cx="260738" cy="1125877"/>
        </a:xfrm>
        <a:custGeom>
          <a:avLst/>
          <a:gdLst/>
          <a:ahLst/>
          <a:cxnLst/>
          <a:rect l="0" t="0" r="0" b="0"/>
          <a:pathLst>
            <a:path>
              <a:moveTo>
                <a:pt x="0" y="0"/>
              </a:moveTo>
              <a:lnTo>
                <a:pt x="0" y="1125877"/>
              </a:lnTo>
              <a:lnTo>
                <a:pt x="260738" y="11258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49CF3A-47ED-4917-839C-16442FA60857}">
      <dsp:nvSpPr>
        <dsp:cNvPr id="0" name=""/>
        <dsp:cNvSpPr/>
      </dsp:nvSpPr>
      <dsp:spPr>
        <a:xfrm>
          <a:off x="1167957" y="1300864"/>
          <a:ext cx="2961889" cy="2251754"/>
        </a:xfrm>
        <a:custGeom>
          <a:avLst/>
          <a:gdLst/>
          <a:ahLst/>
          <a:cxnLst/>
          <a:rect l="0" t="0" r="0" b="0"/>
          <a:pathLst>
            <a:path>
              <a:moveTo>
                <a:pt x="2961889" y="0"/>
              </a:moveTo>
              <a:lnTo>
                <a:pt x="2961889" y="1994760"/>
              </a:lnTo>
              <a:lnTo>
                <a:pt x="0" y="1994760"/>
              </a:lnTo>
              <a:lnTo>
                <a:pt x="0" y="22517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C37D64-6F35-4D11-9BB8-1B3BFDDA2EB2}">
      <dsp:nvSpPr>
        <dsp:cNvPr id="0" name=""/>
        <dsp:cNvSpPr/>
      </dsp:nvSpPr>
      <dsp:spPr>
        <a:xfrm>
          <a:off x="3997176" y="1300864"/>
          <a:ext cx="91440" cy="2251754"/>
        </a:xfrm>
        <a:custGeom>
          <a:avLst/>
          <a:gdLst/>
          <a:ahLst/>
          <a:cxnLst/>
          <a:rect l="0" t="0" r="0" b="0"/>
          <a:pathLst>
            <a:path>
              <a:moveTo>
                <a:pt x="132669" y="0"/>
              </a:moveTo>
              <a:lnTo>
                <a:pt x="132669" y="1994760"/>
              </a:lnTo>
              <a:lnTo>
                <a:pt x="45720" y="1994760"/>
              </a:lnTo>
              <a:lnTo>
                <a:pt x="45720" y="22517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ECFCE0E-2751-4EB0-8299-91B28D594625}">
      <dsp:nvSpPr>
        <dsp:cNvPr id="0" name=""/>
        <dsp:cNvSpPr/>
      </dsp:nvSpPr>
      <dsp:spPr>
        <a:xfrm>
          <a:off x="4129846" y="1300864"/>
          <a:ext cx="2874939" cy="2251754"/>
        </a:xfrm>
        <a:custGeom>
          <a:avLst/>
          <a:gdLst/>
          <a:ahLst/>
          <a:cxnLst/>
          <a:rect l="0" t="0" r="0" b="0"/>
          <a:pathLst>
            <a:path>
              <a:moveTo>
                <a:pt x="0" y="0"/>
              </a:moveTo>
              <a:lnTo>
                <a:pt x="0" y="1994760"/>
              </a:lnTo>
              <a:lnTo>
                <a:pt x="2874939" y="1994760"/>
              </a:lnTo>
              <a:lnTo>
                <a:pt x="2874939" y="225175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3FE63E7-F385-4121-B204-E700CB67E82B}">
      <dsp:nvSpPr>
        <dsp:cNvPr id="0" name=""/>
        <dsp:cNvSpPr/>
      </dsp:nvSpPr>
      <dsp:spPr>
        <a:xfrm>
          <a:off x="2906066" y="618362"/>
          <a:ext cx="2447559" cy="682501"/>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EG" sz="1600" b="1" kern="1200" dirty="0" smtClean="0"/>
            <a:t>اللجنة</a:t>
          </a:r>
          <a:endParaRPr lang="en-GB" sz="1600" b="1" kern="1200" dirty="0"/>
        </a:p>
      </dsp:txBody>
      <dsp:txXfrm>
        <a:off x="2906066" y="618362"/>
        <a:ext cx="2447559" cy="682501"/>
      </dsp:txXfrm>
    </dsp:sp>
    <dsp:sp modelId="{D8DB9E22-602B-49DE-98F9-4B622F28B4DE}">
      <dsp:nvSpPr>
        <dsp:cNvPr id="0" name=""/>
        <dsp:cNvSpPr/>
      </dsp:nvSpPr>
      <dsp:spPr>
        <a:xfrm>
          <a:off x="5754022" y="3552619"/>
          <a:ext cx="2501527" cy="843526"/>
        </a:xfrm>
        <a:prstGeom prst="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EG" sz="1600" b="1" kern="1200" dirty="0" smtClean="0"/>
            <a:t>التقارير</a:t>
          </a:r>
          <a:endParaRPr lang="en-GB" sz="1600" b="1" kern="1200" dirty="0" smtClean="0"/>
        </a:p>
      </dsp:txBody>
      <dsp:txXfrm>
        <a:off x="5754022" y="3552619"/>
        <a:ext cx="2501527" cy="843526"/>
      </dsp:txXfrm>
    </dsp:sp>
    <dsp:sp modelId="{B23C2402-2A38-4995-944C-DBCFA6A43FBC}">
      <dsp:nvSpPr>
        <dsp:cNvPr id="0" name=""/>
        <dsp:cNvSpPr/>
      </dsp:nvSpPr>
      <dsp:spPr>
        <a:xfrm>
          <a:off x="2845759" y="3552619"/>
          <a:ext cx="2394275" cy="897972"/>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endParaRPr lang="en-GB" sz="1600" b="1" kern="1200" dirty="0" smtClean="0"/>
        </a:p>
        <a:p>
          <a:pPr lvl="0" algn="ctr" defTabSz="711200">
            <a:lnSpc>
              <a:spcPct val="90000"/>
            </a:lnSpc>
            <a:spcBef>
              <a:spcPct val="0"/>
            </a:spcBef>
            <a:spcAft>
              <a:spcPct val="35000"/>
            </a:spcAft>
          </a:pPr>
          <a:r>
            <a:rPr lang="ar-EG" sz="1600" b="1" kern="1200" dirty="0" smtClean="0"/>
            <a:t>العمل </a:t>
          </a:r>
          <a:r>
            <a:rPr lang="ar-EG" sz="1600" b="1" kern="1200" dirty="0" err="1" smtClean="0"/>
            <a:t>المواضيعي</a:t>
          </a:r>
          <a:endParaRPr lang="en-GB" sz="1600" b="1" kern="1200" dirty="0" smtClean="0"/>
        </a:p>
        <a:p>
          <a:pPr lvl="0" algn="l" defTabSz="711200">
            <a:lnSpc>
              <a:spcPct val="90000"/>
            </a:lnSpc>
            <a:spcBef>
              <a:spcPct val="0"/>
            </a:spcBef>
            <a:spcAft>
              <a:spcPct val="35000"/>
            </a:spcAft>
          </a:pPr>
          <a:endParaRPr lang="en-GB" sz="1600" b="1" kern="1200" dirty="0"/>
        </a:p>
      </dsp:txBody>
      <dsp:txXfrm>
        <a:off x="2845759" y="3552619"/>
        <a:ext cx="2394275" cy="897972"/>
      </dsp:txXfrm>
    </dsp:sp>
    <dsp:sp modelId="{FB098FC3-EB81-42E8-8FD2-B0A40AD4BC53}">
      <dsp:nvSpPr>
        <dsp:cNvPr id="0" name=""/>
        <dsp:cNvSpPr/>
      </dsp:nvSpPr>
      <dsp:spPr>
        <a:xfrm>
          <a:off x="4142" y="3552619"/>
          <a:ext cx="2327628" cy="843502"/>
        </a:xfrm>
        <a:prstGeom prst="rect">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EG" sz="1600" b="1" kern="1200" dirty="0" smtClean="0"/>
            <a:t>البروتوكول الاختياري</a:t>
          </a:r>
          <a:endParaRPr lang="en-GB" sz="1600" b="1" kern="1200" dirty="0" smtClean="0"/>
        </a:p>
      </dsp:txBody>
      <dsp:txXfrm>
        <a:off x="4142" y="3552619"/>
        <a:ext cx="2327628" cy="843502"/>
      </dsp:txXfrm>
    </dsp:sp>
    <dsp:sp modelId="{F858A1A2-38D6-452B-872D-27F416D18116}">
      <dsp:nvSpPr>
        <dsp:cNvPr id="0" name=""/>
        <dsp:cNvSpPr/>
      </dsp:nvSpPr>
      <dsp:spPr>
        <a:xfrm>
          <a:off x="4390584" y="2062918"/>
          <a:ext cx="2440069" cy="727647"/>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ar-EG" sz="1600" b="1" kern="1200" dirty="0" smtClean="0"/>
            <a:t>الإدارة</a:t>
          </a:r>
          <a:endParaRPr lang="en-GB" sz="1600" b="1" kern="1200" dirty="0" smtClean="0"/>
        </a:p>
      </dsp:txBody>
      <dsp:txXfrm>
        <a:off x="4390584" y="2062918"/>
        <a:ext cx="2440069" cy="72764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08/10/2015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A715587-E883-415B-A5A0-94922F7D50BE}" type="slidenum">
              <a:rPr lang="fr-FR"/>
              <a:pPr>
                <a:defRPr/>
              </a:pPr>
              <a:t>‹#›</a:t>
            </a:fld>
            <a:endParaRPr lang="fr-FR"/>
          </a:p>
        </p:txBody>
      </p:sp>
    </p:spTree>
    <p:extLst>
      <p:ext uri="{BB962C8B-B14F-4D97-AF65-F5344CB8AC3E}">
        <p14:creationId xmlns:p14="http://schemas.microsoft.com/office/powerpoint/2010/main" val="4511579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ea typeface="ＭＳ Ｐゴシック" pitchFamily="-108" charset="-128"/>
              </a:defRPr>
            </a:lvl1pPr>
          </a:lstStyle>
          <a:p>
            <a:pPr>
              <a:defRPr/>
            </a:pPr>
            <a:fld id="{DAF6EA18-40B2-4990-9CA6-F39C8A2D2758}" type="datetimeFigureOut">
              <a:rPr lang="en-GB"/>
              <a:pPr>
                <a:defRPr/>
              </a:pPr>
              <a:t>08/10/2015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ea typeface="ＭＳ Ｐゴシック" pitchFamily="-108" charset="-128"/>
              </a:defRPr>
            </a:lvl1pPr>
          </a:lstStyle>
          <a:p>
            <a:pPr>
              <a:defRPr/>
            </a:pPr>
            <a:fld id="{7239459A-6FC6-41BC-A75A-9E904C8F0F2E}" type="slidenum">
              <a:rPr lang="en-GB"/>
              <a:pPr>
                <a:defRPr/>
              </a:pPr>
              <a:t>‹#›</a:t>
            </a:fld>
            <a:endParaRPr lang="en-GB"/>
          </a:p>
        </p:txBody>
      </p:sp>
    </p:spTree>
    <p:extLst>
      <p:ext uri="{BB962C8B-B14F-4D97-AF65-F5344CB8AC3E}">
        <p14:creationId xmlns:p14="http://schemas.microsoft.com/office/powerpoint/2010/main" val="51959110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E6B08BC-DEA2-4983-97B0-570809E25DFE}"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2AB90DD-C5C7-4A00-95E4-9E10B7A50BA2}"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8C2DD35-BD5B-4951-8E61-546176891C32}"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17BFBD4-1BD3-4E56-9C6B-306EF5435EE7}" type="slidenum">
              <a:rPr lang="en-GB" smtClean="0"/>
              <a:pPr eaLnBrk="1" hangingPunct="1"/>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86854DA-5116-48C2-B0FD-75A22BB82239}" type="slidenum">
              <a:rPr lang="en-GB" smtClean="0"/>
              <a:pPr eaLnBrk="1" hangingPunct="1"/>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3543DE8-D809-4F46-B85A-FD66AA4006DC}" type="slidenum">
              <a:rPr lang="en-GB" smtClean="0"/>
              <a:pPr eaLnBrk="1" hangingPunct="1"/>
              <a:t>14</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30601B6-09DC-4517-B893-DF5F76FDF922}"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148D78F-D991-4FE3-AD7E-8B70BA962A8E}"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EFC4B94-276C-4C24-9E27-E0AFFF83B28A}"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09ABDF8-DA91-4D6A-9736-F705E613B652}" type="slidenum">
              <a:rPr lang="en-US" smtClean="0">
                <a:solidFill>
                  <a:srgbClr val="000000"/>
                </a:solidFill>
              </a:rPr>
              <a:pPr eaLnBrk="1" hangingPunct="1"/>
              <a:t>5</a:t>
            </a:fld>
            <a:endParaRPr lang="en-US"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1087933-EFC9-49E6-BDB1-36DA8CE2C036}"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72097C60-BF23-4D9D-BC14-92BA09C5A737}"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52B5B65-0F3F-44CE-8D81-E745C43BB465}"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A6A6541-6E98-4EF6-9DC5-A96BE4816A13}"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297029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B8C24376-64E8-4C58-9132-238E5B126C0C}" type="datetime1">
              <a:rPr lang="fr-FR"/>
              <a:pPr>
                <a:defRPr/>
              </a:pPr>
              <a:t>08/10/2015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990347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49CB5D6F-3E3B-4211-A4B1-7485D8BF85BB}" type="datetime1">
              <a:rPr lang="fr-FR"/>
              <a:pPr>
                <a:defRPr/>
              </a:pPr>
              <a:t>08/10/2015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85904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2B4C197E-FF45-448C-B1D7-C67B4C4D31B9}" type="datetime1">
              <a:rPr lang="fr-FR"/>
              <a:pPr>
                <a:defRPr/>
              </a:pPr>
              <a:t>08/10/2015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2454619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8069A970-2352-40C6-A085-BB703760DBDE}" type="datetime1">
              <a:rPr lang="fr-FR"/>
              <a:pPr>
                <a:defRPr/>
              </a:pPr>
              <a:t>08/10/2015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429116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64633FF1-9502-469A-B0A5-8049B0798756}" type="datetime1">
              <a:rPr lang="fr-FR"/>
              <a:pPr>
                <a:defRPr/>
              </a:pPr>
              <a:t>08/10/2015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039532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43536048-8E08-4933-BB72-F3ABA4831C5A}" type="datetime1">
              <a:rPr lang="fr-FR"/>
              <a:pPr>
                <a:defRPr/>
              </a:pPr>
              <a:t>08/10/2015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41149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2B8042A5-4FCE-494C-B9EE-49E1EDDFBA76}" type="datetime1">
              <a:rPr lang="fr-FR"/>
              <a:pPr>
                <a:defRPr/>
              </a:pPr>
              <a:t>08/10/2015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2151533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latin typeface="Arial" charset="0"/>
                <a:ea typeface="ＭＳ Ｐゴシック" pitchFamily="-108" charset="-128"/>
                <a:cs typeface="Arial" charset="0"/>
              </a:defRPr>
            </a:lvl1pPr>
          </a:lstStyle>
          <a:p>
            <a:pPr>
              <a:defRPr/>
            </a:pPr>
            <a:fld id="{42298B70-003E-4617-9BF9-F5AE0E12C0D2}" type="datetime1">
              <a:rPr lang="fr-FR"/>
              <a:pPr>
                <a:defRPr/>
              </a:pPr>
              <a:t>08/10/2015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5" r:id="rId1"/>
    <p:sldLayoutId id="2147483980" r:id="rId2"/>
    <p:sldLayoutId id="2147483981" r:id="rId3"/>
    <p:sldLayoutId id="2147483982" r:id="rId4"/>
    <p:sldLayoutId id="2147483983" r:id="rId5"/>
    <p:sldLayoutId id="2147483984" r:id="rId6"/>
    <p:sldLayoutId id="2147483986" r:id="rId7"/>
    <p:sldLayoutId id="2147483987"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ohchr.org/EN/HRBodies/CRPD/Pages/Sessions.asp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pPr algn="r" rtl="1"/>
            <a:r>
              <a:rPr lang="ar-SA" sz="3200" dirty="0" smtClean="0">
                <a:solidFill>
                  <a:schemeClr val="bg1"/>
                </a:solidFill>
                <a:latin typeface="Arial" charset="0"/>
                <a:ea typeface="ＭＳ Ｐゴシック" pitchFamily="34" charset="-128"/>
                <a:cs typeface="Arial" charset="0"/>
              </a:rPr>
              <a:t>الوحدة 7-1</a:t>
            </a:r>
            <a:endParaRPr lang="en-US" sz="3200" dirty="0" smtClean="0">
              <a:solidFill>
                <a:schemeClr val="bg1"/>
              </a:solidFill>
              <a:latin typeface="Arial" charset="0"/>
              <a:ea typeface="ＭＳ Ｐゴシック" pitchFamily="34" charset="-128"/>
              <a:cs typeface="Arial" charset="0"/>
            </a:endParaRPr>
          </a:p>
        </p:txBody>
      </p:sp>
      <p:sp>
        <p:nvSpPr>
          <p:cNvPr id="5123" name="Titre 10"/>
          <p:cNvSpPr>
            <a:spLocks noGrp="1"/>
          </p:cNvSpPr>
          <p:nvPr>
            <p:ph type="ctrTitle"/>
          </p:nvPr>
        </p:nvSpPr>
        <p:spPr>
          <a:xfrm>
            <a:off x="723900" y="1930400"/>
            <a:ext cx="7348538" cy="1149350"/>
          </a:xfrm>
        </p:spPr>
        <p:txBody>
          <a:bodyPr/>
          <a:lstStyle/>
          <a:p>
            <a:pPr algn="r" rtl="1"/>
            <a:r>
              <a:rPr lang="ar-EG" sz="3400" dirty="0" smtClean="0">
                <a:latin typeface="Arial" charset="0"/>
                <a:ea typeface="ＭＳ Ｐゴシック" pitchFamily="34" charset="-128"/>
                <a:cs typeface="Arial" charset="0"/>
              </a:rPr>
              <a:t>تقديم تقارير الدول إلى اللجنة المعنية بحقوق الأشخاص ذوي الإعاقة</a:t>
            </a:r>
            <a:endParaRPr lang="en-GB" sz="3400" dirty="0" smtClean="0">
              <a:latin typeface="Arial" charset="0"/>
              <a:ea typeface="ＭＳ Ｐゴシック" pitchFamily="34" charset="-128"/>
              <a:cs typeface="Arial" charset="0"/>
            </a:endParaRPr>
          </a:p>
        </p:txBody>
      </p:sp>
      <p:sp>
        <p:nvSpPr>
          <p:cNvPr id="4" name="Text Box 4"/>
          <p:cNvSpPr txBox="1">
            <a:spLocks noChangeArrowheads="1"/>
          </p:cNvSpPr>
          <p:nvPr/>
        </p:nvSpPr>
        <p:spPr bwMode="auto">
          <a:xfrm>
            <a:off x="6362700" y="5600700"/>
            <a:ext cx="2257425" cy="101282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1" i="0" u="none" strike="noStrike" kern="0" cap="none" spc="0" normalizeH="0" baseline="0" noProof="0" dirty="0">
                <a:ln>
                  <a:noFill/>
                </a:ln>
                <a:solidFill>
                  <a:sysClr val="window" lastClr="FFFFFF"/>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مكتب المفوض السامي</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
        <p:nvSpPr>
          <p:cNvPr id="5" name="Text Box 5"/>
          <p:cNvSpPr txBox="1">
            <a:spLocks noChangeArrowheads="1"/>
          </p:cNvSpPr>
          <p:nvPr/>
        </p:nvSpPr>
        <p:spPr bwMode="auto">
          <a:xfrm>
            <a:off x="3971925" y="6365875"/>
            <a:ext cx="1419225" cy="25717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741363" y="274638"/>
            <a:ext cx="8015287" cy="1090612"/>
          </a:xfrm>
        </p:spPr>
        <p:txBody>
          <a:bodyPr/>
          <a:lstStyle/>
          <a:p>
            <a:pPr algn="ctr" rtl="1" eaLnBrk="1" hangingPunct="1"/>
            <a:r>
              <a:rPr lang="ar-SA" sz="3600" dirty="0" smtClean="0">
                <a:latin typeface="Arial" charset="0"/>
                <a:ea typeface="ＭＳ Ｐゴシック" pitchFamily="34" charset="-128"/>
                <a:cs typeface="Arial" charset="0"/>
              </a:rPr>
              <a:t>قائمة </a:t>
            </a:r>
            <a:r>
              <a:rPr lang="ar-SA" sz="3600" dirty="0" smtClean="0">
                <a:solidFill>
                  <a:srgbClr val="0076C0"/>
                </a:solidFill>
                <a:latin typeface="Arial" charset="0"/>
                <a:ea typeface="ＭＳ Ｐゴシック" pitchFamily="34" charset="-128"/>
                <a:cs typeface="Arial" charset="0"/>
              </a:rPr>
              <a:t>المسائل</a:t>
            </a:r>
            <a:r>
              <a:rPr lang="ar-SA" sz="3600" dirty="0" smtClean="0">
                <a:latin typeface="Arial" charset="0"/>
                <a:ea typeface="ＭＳ Ｐゴシック" pitchFamily="34" charset="-128"/>
                <a:cs typeface="Arial" charset="0"/>
              </a:rPr>
              <a:t>: تونس</a:t>
            </a:r>
            <a:endParaRPr lang="fr-FR" sz="3600" dirty="0" smtClean="0">
              <a:latin typeface="Arial" charset="0"/>
              <a:ea typeface="ＭＳ Ｐゴシック" pitchFamily="34" charset="-128"/>
              <a:cs typeface="Arial" charset="0"/>
            </a:endParaRPr>
          </a:p>
        </p:txBody>
      </p:sp>
      <p:sp>
        <p:nvSpPr>
          <p:cNvPr id="14339" name="Content Placeholder 2"/>
          <p:cNvSpPr txBox="1">
            <a:spLocks/>
          </p:cNvSpPr>
          <p:nvPr/>
        </p:nvSpPr>
        <p:spPr bwMode="auto">
          <a:xfrm>
            <a:off x="557213" y="946943"/>
            <a:ext cx="8010525"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2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57213" y="1073150"/>
            <a:ext cx="8010525" cy="841375"/>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SA" sz="2000" i="1" dirty="0" smtClean="0"/>
              <a:t>لا يتضمن التقرير معلومات عن منع العنف ضد الأطفال</a:t>
            </a:r>
          </a:p>
          <a:p>
            <a:pPr rtl="1">
              <a:defRPr/>
            </a:pPr>
            <a:r>
              <a:rPr lang="ar-SA" sz="2000" b="1" i="1" dirty="0" smtClean="0"/>
              <a:t>التقرير الأوَّلي لتونس</a:t>
            </a:r>
            <a:endParaRPr lang="en-GB" sz="2000" b="1" i="1" dirty="0"/>
          </a:p>
        </p:txBody>
      </p:sp>
      <p:sp>
        <p:nvSpPr>
          <p:cNvPr id="5" name="Rectangle 4"/>
          <p:cNvSpPr/>
          <p:nvPr/>
        </p:nvSpPr>
        <p:spPr>
          <a:xfrm>
            <a:off x="557213" y="2306638"/>
            <a:ext cx="8010525" cy="1192212"/>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SA" sz="2000" i="1" dirty="0" smtClean="0"/>
              <a:t>يرجى بيان التدابير المحدَّدة المنصوص عليها في قانون حماية الطفل والرامية إلى حماية الأطفال ذوي الإعاقة. وكيف تعالج حالات العنف الموجَّه ضد الأطفال ذوي الإعاقة</a:t>
            </a:r>
            <a:endParaRPr lang="en-GB" sz="2000" i="1" dirty="0"/>
          </a:p>
          <a:p>
            <a:pPr rtl="1">
              <a:defRPr/>
            </a:pPr>
            <a:r>
              <a:rPr lang="ar-SA" sz="2000" b="1" i="1" dirty="0" smtClean="0"/>
              <a:t>قائمة المسائل المقدَّمة من اللجنة إلى تونس</a:t>
            </a:r>
            <a:endParaRPr lang="en-GB" sz="2000" b="1" i="1" dirty="0"/>
          </a:p>
        </p:txBody>
      </p:sp>
      <p:sp>
        <p:nvSpPr>
          <p:cNvPr id="6" name="Rectangle 5"/>
          <p:cNvSpPr/>
          <p:nvPr/>
        </p:nvSpPr>
        <p:spPr>
          <a:xfrm>
            <a:off x="557213" y="3848101"/>
            <a:ext cx="8010525" cy="2247106"/>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SA" sz="2000" i="1" dirty="0" smtClean="0"/>
              <a:t>وفي هذا المجال نشير إلى أن مجلة حماية الطفل الصادرة بموجب القانون رقم 92 المؤرخ  9 تشرين الثاني/نوفمبر 1995 تضمن لفائدة الأطفال بصفة عامة والأطفال ذوي الإعاقة بصفة خاصة الحماية من التعرض لمختلف أشكال الاستغلال والعنف والاعتداء. كما اعتبرت نفس المجلة أن سوء استغلال الطفل جنسياً أو اقتصادياً واعتياد سوء معاملته من ضمن الحالات الصعبة التي تقتضي التدخل السريع لحماية الأطفال عبر مؤسستي مندوب حماية الطفولة وقاضي الأسرة.</a:t>
            </a:r>
            <a:endParaRPr lang="en-GB" sz="2000" i="1" dirty="0"/>
          </a:p>
          <a:p>
            <a:pPr algn="just">
              <a:defRPr/>
            </a:pPr>
            <a:r>
              <a:rPr lang="ar-SA" b="1" i="1" dirty="0" smtClean="0"/>
              <a:t>رد تونس على اللجنة</a:t>
            </a:r>
            <a:endParaRPr lang="en-GB" b="1" i="1" dirty="0"/>
          </a:p>
        </p:txBody>
      </p:sp>
      <p:sp>
        <p:nvSpPr>
          <p:cNvPr id="7" name="Down Arrow 6"/>
          <p:cNvSpPr/>
          <p:nvPr/>
        </p:nvSpPr>
        <p:spPr>
          <a:xfrm>
            <a:off x="4024313" y="1914525"/>
            <a:ext cx="484187" cy="252413"/>
          </a:xfrm>
          <a:prstGeom prst="downArrow">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0" name="Down Arrow 9"/>
          <p:cNvSpPr/>
          <p:nvPr/>
        </p:nvSpPr>
        <p:spPr>
          <a:xfrm>
            <a:off x="4048125" y="3521075"/>
            <a:ext cx="484188" cy="252413"/>
          </a:xfrm>
          <a:prstGeom prst="downArrow">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9"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1"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258763" y="274638"/>
            <a:ext cx="8497887" cy="1090612"/>
          </a:xfrm>
        </p:spPr>
        <p:txBody>
          <a:bodyPr/>
          <a:lstStyle/>
          <a:p>
            <a:pPr algn="ctr" eaLnBrk="1" hangingPunct="1"/>
            <a:r>
              <a:rPr lang="ar-SA" sz="3600" dirty="0">
                <a:latin typeface="Arial" charset="0"/>
                <a:ea typeface="ＭＳ Ｐゴシック" pitchFamily="34" charset="-128"/>
                <a:cs typeface="Arial" charset="0"/>
              </a:rPr>
              <a:t>الملاحظات الختامية: تونس</a:t>
            </a:r>
            <a:endParaRPr lang="fr-FR" sz="3600" dirty="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365250"/>
            <a:ext cx="7056438"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576263" y="1530350"/>
            <a:ext cx="8180387" cy="4572000"/>
          </a:xfrm>
          <a:prstGeom prst="rect">
            <a:avLst/>
          </a:prstGeom>
          <a:solidFill>
            <a:schemeClr val="tx2">
              <a:lumMod val="20000"/>
              <a:lumOff val="80000"/>
            </a:schemeClr>
          </a:solidFill>
          <a:ln>
            <a:solidFill>
              <a:schemeClr val="tx2">
                <a:lumMod val="20000"/>
                <a:lumOff val="80000"/>
              </a:schemeClr>
            </a:solidFill>
          </a:ln>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SA" i="1" dirty="0">
                <a:solidFill>
                  <a:schemeClr val="tx1"/>
                </a:solidFill>
                <a:cs typeface="Arial" charset="0"/>
              </a:rPr>
              <a:t>تشعر اللجنة بقلق خاص إزاء انخفاض معدل الإبلاغ عن حالات إساءة </a:t>
            </a:r>
            <a:r>
              <a:rPr lang="ar-SA" i="1">
                <a:solidFill>
                  <a:schemeClr val="tx1"/>
                </a:solidFill>
                <a:cs typeface="Arial" charset="0"/>
              </a:rPr>
              <a:t>المعاملة </a:t>
            </a:r>
            <a:r>
              <a:rPr lang="ar-SA" i="1" smtClean="0">
                <a:solidFill>
                  <a:schemeClr val="tx1"/>
                </a:solidFill>
                <a:cs typeface="Arial" charset="0"/>
              </a:rPr>
              <a:t>المألوفة </a:t>
            </a:r>
            <a:r>
              <a:rPr lang="ar-SA" i="1" dirty="0">
                <a:solidFill>
                  <a:schemeClr val="tx1"/>
                </a:solidFill>
                <a:cs typeface="Arial" charset="0"/>
              </a:rPr>
              <a:t>التي تستهدف الأطفال، وبخاصة الأطفال ذوو الإعاقة، والتي قد تتحوَّل إلى ممارسة خطرة، وذلك في ضوء النتائج التي خلصت إليها الدراسة الاستقصائية المتعددة المؤشرات </a:t>
            </a:r>
            <a:r>
              <a:rPr lang="ar-SA" i="1" dirty="0" smtClean="0">
                <a:solidFill>
                  <a:schemeClr val="tx1"/>
                </a:solidFill>
                <a:cs typeface="Arial" charset="0"/>
              </a:rPr>
              <a:t>[...]</a:t>
            </a:r>
          </a:p>
          <a:p>
            <a:pPr algn="just" rtl="1">
              <a:defRPr/>
            </a:pPr>
            <a:endParaRPr lang="en-GB" i="1" dirty="0">
              <a:solidFill>
                <a:schemeClr val="tx1"/>
              </a:solidFill>
            </a:endParaRPr>
          </a:p>
          <a:p>
            <a:pPr algn="just" rtl="1">
              <a:defRPr/>
            </a:pPr>
            <a:r>
              <a:rPr lang="ar-SA" b="1" i="1" dirty="0" smtClean="0">
                <a:solidFill>
                  <a:schemeClr val="tx1"/>
                </a:solidFill>
              </a:rPr>
              <a:t>توصي اللجنة الدولة الطرف بالقيام بما يلي:</a:t>
            </a:r>
            <a:endParaRPr lang="en-GB" b="1" i="1" dirty="0">
              <a:solidFill>
                <a:schemeClr val="tx1"/>
              </a:solidFill>
            </a:endParaRPr>
          </a:p>
          <a:p>
            <a:pPr algn="just" rtl="1">
              <a:defRPr/>
            </a:pPr>
            <a:r>
              <a:rPr lang="en-GB" b="1" i="1" dirty="0" smtClean="0">
                <a:solidFill>
                  <a:schemeClr val="tx1"/>
                </a:solidFill>
              </a:rPr>
              <a:t>	</a:t>
            </a:r>
            <a:r>
              <a:rPr lang="ar-SA" b="1" i="1" dirty="0" smtClean="0">
                <a:solidFill>
                  <a:schemeClr val="tx1"/>
                </a:solidFill>
              </a:rPr>
              <a:t>(أ)</a:t>
            </a:r>
            <a:r>
              <a:rPr lang="en-GB" b="1" i="1" dirty="0" smtClean="0">
                <a:solidFill>
                  <a:schemeClr val="tx1"/>
                </a:solidFill>
              </a:rPr>
              <a:t>	</a:t>
            </a:r>
            <a:r>
              <a:rPr lang="ar-SA" b="1" i="1" dirty="0" smtClean="0">
                <a:solidFill>
                  <a:schemeClr val="tx1"/>
                </a:solidFill>
              </a:rPr>
              <a:t>أن تقيِّم ظاهرة العنف الذي يستهدف البنين والبنات من ذوي الإعاقة وأن تقوم بانتظام بجمع بيانات مصنَّفة [...]</a:t>
            </a:r>
            <a:endParaRPr lang="en-GB" i="1" dirty="0">
              <a:solidFill>
                <a:schemeClr val="tx1"/>
              </a:solidFill>
            </a:endParaRPr>
          </a:p>
          <a:p>
            <a:pPr algn="just" rtl="1">
              <a:defRPr/>
            </a:pPr>
            <a:r>
              <a:rPr lang="en-GB" b="1" i="1" dirty="0" smtClean="0">
                <a:solidFill>
                  <a:schemeClr val="tx1"/>
                </a:solidFill>
              </a:rPr>
              <a:t>	</a:t>
            </a:r>
            <a:r>
              <a:rPr lang="ar-SA" b="1" i="1" dirty="0" smtClean="0">
                <a:solidFill>
                  <a:schemeClr val="tx1"/>
                </a:solidFill>
              </a:rPr>
              <a:t>(ب)</a:t>
            </a:r>
            <a:r>
              <a:rPr lang="en-GB" b="1" i="1" dirty="0" smtClean="0">
                <a:solidFill>
                  <a:schemeClr val="tx1"/>
                </a:solidFill>
              </a:rPr>
              <a:t>	</a:t>
            </a:r>
            <a:r>
              <a:rPr lang="ar-SA" b="1" i="1" dirty="0" smtClean="0">
                <a:solidFill>
                  <a:schemeClr val="tx1"/>
                </a:solidFill>
              </a:rPr>
              <a:t>أن تتأكد من أن المؤسسات التي تقدِّم الرعاية إلى الأطفال ذوي الإعاقة لديها ما يكفي من الموارد البشرية ومن الموظفين المدرَّبين تدريباً خاصاً يستجيب للمعايير الملائمة، ومن أن هذه المؤسسات تخضع للرصد والتقييم المنتظمين؛ وأن تضع إجراءات تظلم تكون في متناول الأطفال ذوي الإعاقة؛</a:t>
            </a:r>
            <a:endParaRPr lang="en-GB" i="1" dirty="0">
              <a:solidFill>
                <a:schemeClr val="tx1"/>
              </a:solidFill>
            </a:endParaRPr>
          </a:p>
          <a:p>
            <a:pPr algn="just" rtl="1">
              <a:defRPr/>
            </a:pPr>
            <a:r>
              <a:rPr lang="en-GB" b="1" i="1" dirty="0" smtClean="0">
                <a:solidFill>
                  <a:schemeClr val="tx1"/>
                </a:solidFill>
              </a:rPr>
              <a:t>	</a:t>
            </a:r>
            <a:r>
              <a:rPr lang="ar-SA" b="1" i="1" dirty="0" smtClean="0">
                <a:solidFill>
                  <a:schemeClr val="tx1"/>
                </a:solidFill>
              </a:rPr>
              <a:t>(ج)</a:t>
            </a:r>
            <a:r>
              <a:rPr lang="en-GB" b="1" i="1" dirty="0" smtClean="0">
                <a:solidFill>
                  <a:schemeClr val="tx1"/>
                </a:solidFill>
              </a:rPr>
              <a:t>	</a:t>
            </a:r>
            <a:r>
              <a:rPr lang="ar-SA" b="1" i="1" dirty="0" smtClean="0">
                <a:solidFill>
                  <a:schemeClr val="tx1"/>
                </a:solidFill>
              </a:rPr>
              <a:t>أن تنشئ آليات متابعة مستقلة</a:t>
            </a:r>
            <a:endParaRPr lang="en-GB" i="1" dirty="0" smtClean="0">
              <a:solidFill>
                <a:schemeClr val="tx1"/>
              </a:solidFill>
            </a:endParaRPr>
          </a:p>
          <a:p>
            <a:pPr algn="just" rtl="1">
              <a:defRPr/>
            </a:pPr>
            <a:r>
              <a:rPr lang="en-GB" b="1" i="1" dirty="0" smtClean="0">
                <a:solidFill>
                  <a:schemeClr val="tx1"/>
                </a:solidFill>
              </a:rPr>
              <a:t>	</a:t>
            </a:r>
            <a:r>
              <a:rPr lang="ar-SA" b="1" i="1" dirty="0" smtClean="0">
                <a:solidFill>
                  <a:schemeClr val="tx1"/>
                </a:solidFill>
              </a:rPr>
              <a:t>(د)</a:t>
            </a:r>
            <a:r>
              <a:rPr lang="en-GB" b="1" i="1" dirty="0" smtClean="0">
                <a:solidFill>
                  <a:schemeClr val="tx1"/>
                </a:solidFill>
              </a:rPr>
              <a:t>	</a:t>
            </a:r>
            <a:r>
              <a:rPr lang="ar-SA" b="1" i="1" dirty="0" smtClean="0">
                <a:solidFill>
                  <a:schemeClr val="tx1"/>
                </a:solidFill>
              </a:rPr>
              <a:t>أن تتخذ خطوات للاستعاضة عن الرعاية المؤسسية للبنين والبنات من ذوي الإعاقة بالرعاية المجتمعية</a:t>
            </a:r>
            <a:endParaRPr lang="en-GB" b="1" i="1" dirty="0" smtClean="0">
              <a:solidFill>
                <a:schemeClr val="tx1"/>
              </a:solidFill>
            </a:endParaRPr>
          </a:p>
          <a:p>
            <a:pPr rtl="1">
              <a:defRPr/>
            </a:pPr>
            <a:r>
              <a:rPr lang="en-GB" dirty="0" smtClean="0">
                <a:solidFill>
                  <a:schemeClr val="tx1"/>
                </a:solidFill>
              </a:rPr>
              <a:t>CRPD/C/TUN/CO/1</a:t>
            </a:r>
            <a:r>
              <a:rPr lang="ar-EG" dirty="0" smtClean="0">
                <a:solidFill>
                  <a:schemeClr val="tx1"/>
                </a:solidFill>
              </a:rPr>
              <a:t>، الفقرتان 16 و17</a:t>
            </a:r>
            <a:endParaRPr lang="en-GB" b="1" i="1" dirty="0">
              <a:solidFill>
                <a:schemeClr val="tx1"/>
              </a:solidFill>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396875" y="274638"/>
            <a:ext cx="8359775" cy="1090612"/>
          </a:xfrm>
        </p:spPr>
        <p:txBody>
          <a:bodyPr/>
          <a:lstStyle/>
          <a:p>
            <a:pPr algn="ctr" rtl="1" eaLnBrk="1" hangingPunct="1"/>
            <a:r>
              <a:rPr lang="ar-SA" sz="3500" dirty="0" smtClean="0">
                <a:latin typeface="Arial" charset="0"/>
                <a:ea typeface="ＭＳ Ｐゴシック" pitchFamily="34" charset="-128"/>
                <a:cs typeface="Arial" charset="0"/>
              </a:rPr>
              <a:t>تنفيذ التوصيات</a:t>
            </a:r>
            <a:endParaRPr lang="fr-FR" sz="3500" dirty="0" smtClean="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106488"/>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إصدار بيان صحفي وعقد مؤتمر صحفي</a:t>
            </a:r>
            <a:endParaRPr lang="en-US" sz="27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نشر الملاحظات الختامية والتوصيات</a:t>
            </a:r>
            <a:endParaRPr lang="en-US" sz="27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تعميمها على جميع الوزارات والدوائر ذات الصلة</a:t>
            </a:r>
            <a:endParaRPr lang="en-US" sz="27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الاجتماع مع المجتمع المدني</a:t>
            </a:r>
            <a:endParaRPr lang="en-US" sz="2700" dirty="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عقد مائدة مستديرة</a:t>
            </a:r>
            <a:endParaRPr lang="en-US" sz="27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إنشاء خطة للتنفيذ محدَّدة زمنياً</a:t>
            </a:r>
            <a:endParaRPr lang="en-US" sz="27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التماس مساعدة الأمم المتحدة</a:t>
            </a:r>
            <a:endParaRPr lang="en-US" sz="27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700" dirty="0" smtClean="0">
                <a:cs typeface="Arial" charset="0"/>
              </a:rPr>
              <a:t>خطوات أخرى ...</a:t>
            </a:r>
            <a:endParaRPr lang="en-US" sz="2700" i="1" dirty="0" smtClean="0">
              <a:cs typeface="Arial" charset="0"/>
            </a:endParaRPr>
          </a:p>
          <a:p>
            <a:pPr algn="just" rtl="1" eaLnBrk="1" hangingPunct="1">
              <a:lnSpc>
                <a:spcPct val="90000"/>
              </a:lnSpc>
              <a:spcBef>
                <a:spcPct val="20000"/>
              </a:spcBef>
              <a:buClr>
                <a:schemeClr val="tx2"/>
              </a:buClr>
              <a:defRPr/>
            </a:pPr>
            <a:endParaRPr lang="en-US" sz="27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198438" y="274638"/>
            <a:ext cx="8558212" cy="1090612"/>
          </a:xfrm>
        </p:spPr>
        <p:txBody>
          <a:bodyPr/>
          <a:lstStyle/>
          <a:p>
            <a:pPr algn="ctr" rtl="1" eaLnBrk="1" hangingPunct="1"/>
            <a:r>
              <a:rPr lang="ar-SA" sz="3500" dirty="0">
                <a:latin typeface="Arial" charset="0"/>
                <a:ea typeface="ＭＳ Ｐゴシック" pitchFamily="34" charset="-128"/>
                <a:cs typeface="Arial" charset="0"/>
              </a:rPr>
              <a:t>وظائف ال</a:t>
            </a:r>
            <a:r>
              <a:rPr lang="ar-LB" sz="3500" dirty="0">
                <a:latin typeface="Arial" charset="0"/>
                <a:ea typeface="ＭＳ Ｐゴシック" pitchFamily="34" charset="-128"/>
                <a:cs typeface="Arial" charset="0"/>
              </a:rPr>
              <a:t>تقارير</a:t>
            </a:r>
            <a:endParaRPr lang="fr-FR" sz="3500" dirty="0">
              <a:latin typeface="Arial" charset="0"/>
              <a:ea typeface="ＭＳ Ｐゴシック" pitchFamily="34" charset="-128"/>
              <a:cs typeface="Arial" charset="0"/>
            </a:endParaRPr>
          </a:p>
        </p:txBody>
      </p:sp>
      <p:sp>
        <p:nvSpPr>
          <p:cNvPr id="15363" name="Content Placeholder 2"/>
          <p:cNvSpPr txBox="1">
            <a:spLocks/>
          </p:cNvSpPr>
          <p:nvPr/>
        </p:nvSpPr>
        <p:spPr bwMode="auto">
          <a:xfrm>
            <a:off x="1016000" y="1106488"/>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استعراض التنفيذ</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تعيين نقاط القوة ونقاط الضعف</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التماس مساعدة الخبراء الدولية</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تحسين جمع البيانات وتحليلها</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تحسين المعرفة بالاتفاقية</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تعزيز التنسيق داخل الحكومة</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تعزيز الحوار مع منظمات المجتمع المدني والمؤسسات الوطنية لحقوق الإنسان</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تبادل الخبرات دولياً </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i="1" dirty="0" smtClean="0">
                <a:cs typeface="Arial" charset="0"/>
              </a:rPr>
              <a:t>وظائف أخرى ...؟</a:t>
            </a:r>
            <a:endParaRPr lang="en-US" sz="2700" i="1"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a:p>
            <a:pPr algn="r" rtl="1" eaLnBrk="1" hangingPunct="1">
              <a:lnSpc>
                <a:spcPct val="90000"/>
              </a:lnSpc>
              <a:spcBef>
                <a:spcPct val="20000"/>
              </a:spcBef>
              <a:buClr>
                <a:schemeClr val="tx2"/>
              </a:buClr>
              <a:defRPr/>
            </a:pP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endParaRPr lang="en-US" sz="27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17500" y="365125"/>
            <a:ext cx="8599488" cy="1143000"/>
          </a:xfrm>
        </p:spPr>
        <p:txBody>
          <a:bodyPr/>
          <a:lstStyle/>
          <a:p>
            <a:pPr algn="ctr" rtl="1" eaLnBrk="1" hangingPunct="1"/>
            <a:r>
              <a:rPr lang="ar-SA" sz="3500" dirty="0" smtClean="0">
                <a:latin typeface="Arial" charset="0"/>
                <a:ea typeface="ＭＳ Ｐゴシック" pitchFamily="34" charset="-128"/>
                <a:cs typeface="Arial" charset="0"/>
              </a:rPr>
              <a:t>المصادر</a:t>
            </a:r>
            <a:endParaRPr lang="en-US" sz="3500" dirty="0" smtClean="0">
              <a:latin typeface="Arial" charset="0"/>
              <a:ea typeface="ＭＳ Ｐゴシック" pitchFamily="34" charset="-128"/>
              <a:cs typeface="Arial" charset="0"/>
            </a:endParaRPr>
          </a:p>
        </p:txBody>
      </p:sp>
      <p:sp>
        <p:nvSpPr>
          <p:cNvPr id="18435" name="Content Placeholder 2"/>
          <p:cNvSpPr>
            <a:spLocks noGrp="1"/>
          </p:cNvSpPr>
          <p:nvPr>
            <p:ph idx="1"/>
          </p:nvPr>
        </p:nvSpPr>
        <p:spPr>
          <a:xfrm>
            <a:off x="558800" y="1839913"/>
            <a:ext cx="7477125" cy="3111500"/>
          </a:xfrm>
        </p:spPr>
        <p:txBody>
          <a:bodyPr/>
          <a:lstStyle/>
          <a:p>
            <a:pPr algn="r" rtl="1" eaLnBrk="1" hangingPunct="1"/>
            <a:r>
              <a:rPr lang="ar-SA" sz="2200" dirty="0" smtClean="0">
                <a:latin typeface="Arial" charset="0"/>
                <a:ea typeface="ＭＳ Ｐゴシック" pitchFamily="34" charset="-128"/>
                <a:cs typeface="Arial" charset="0"/>
              </a:rPr>
              <a:t>اتفاقية حقوق الأشخاص ذوي الإعاقة؛</a:t>
            </a:r>
            <a:endParaRPr lang="en-US" sz="2200" dirty="0" smtClean="0">
              <a:latin typeface="Arial" charset="0"/>
              <a:ea typeface="ＭＳ Ｐゴシック" pitchFamily="34" charset="-128"/>
              <a:cs typeface="Arial" charset="0"/>
            </a:endParaRPr>
          </a:p>
          <a:p>
            <a:pPr algn="r" rtl="1" eaLnBrk="1" hangingPunct="1"/>
            <a:r>
              <a:rPr lang="ar-SA" sz="2200" dirty="0" smtClean="0">
                <a:latin typeface="Arial" charset="0"/>
                <a:ea typeface="ＭＳ Ｐゴシック" pitchFamily="34" charset="-128"/>
                <a:cs typeface="Arial" charset="0"/>
              </a:rPr>
              <a:t>المبادئ التوجيهية </a:t>
            </a:r>
            <a:r>
              <a:rPr lang="ar-SA" sz="2200" dirty="0">
                <a:latin typeface="Arial" charset="0"/>
                <a:ea typeface="ＭＳ Ｐゴシック" pitchFamily="34" charset="-128"/>
                <a:cs typeface="Arial" charset="0"/>
              </a:rPr>
              <a:t>المتعلقة بال</a:t>
            </a:r>
            <a:r>
              <a:rPr lang="ar-LB" sz="2200" dirty="0">
                <a:latin typeface="Arial" charset="0"/>
                <a:ea typeface="ＭＳ Ｐゴシック" pitchFamily="34" charset="-128"/>
                <a:cs typeface="Arial" charset="0"/>
              </a:rPr>
              <a:t>تقارير</a:t>
            </a:r>
            <a:r>
              <a:rPr lang="ar-SA" sz="2200" dirty="0">
                <a:latin typeface="Arial" charset="0"/>
                <a:ea typeface="ＭＳ Ｐゴシック" pitchFamily="34" charset="-128"/>
                <a:cs typeface="Arial" charset="0"/>
              </a:rPr>
              <a:t> </a:t>
            </a:r>
            <a:r>
              <a:rPr lang="en-US" sz="2200" dirty="0" smtClean="0">
                <a:latin typeface="Arial" charset="0"/>
                <a:ea typeface="ＭＳ Ｐゴシック" pitchFamily="34" charset="-128"/>
                <a:cs typeface="Arial" charset="0"/>
              </a:rPr>
              <a:t>(CRDP/C/2/3)</a:t>
            </a:r>
            <a:r>
              <a:rPr lang="ar-SA" sz="2200" dirty="0" smtClean="0">
                <a:latin typeface="Arial" charset="0"/>
                <a:ea typeface="ＭＳ Ｐゴシック" pitchFamily="34" charset="-128"/>
                <a:cs typeface="Arial" charset="0"/>
              </a:rPr>
              <a:t>؛</a:t>
            </a:r>
            <a:endParaRPr lang="en-US" sz="2200" dirty="0" smtClean="0">
              <a:latin typeface="Arial" charset="0"/>
              <a:ea typeface="ＭＳ Ｐゴシック" pitchFamily="34" charset="-128"/>
              <a:cs typeface="Arial" charset="0"/>
            </a:endParaRPr>
          </a:p>
          <a:p>
            <a:pPr algn="r" rtl="1" eaLnBrk="1" hangingPunct="1"/>
            <a:r>
              <a:rPr lang="ar-SA" sz="2200" dirty="0" smtClean="0">
                <a:latin typeface="Arial" charset="0"/>
                <a:ea typeface="ＭＳ Ｐゴシック" pitchFamily="34" charset="-128"/>
                <a:cs typeface="Arial" charset="0"/>
              </a:rPr>
              <a:t>التقرير الأوَّلي لبيرو</a:t>
            </a:r>
            <a:endParaRPr lang="en-US" sz="2200" dirty="0" smtClean="0">
              <a:latin typeface="Arial" charset="0"/>
              <a:ea typeface="ＭＳ Ｐゴシック" pitchFamily="34" charset="-128"/>
              <a:cs typeface="Arial" charset="0"/>
            </a:endParaRPr>
          </a:p>
          <a:p>
            <a:pPr algn="r" rtl="1" eaLnBrk="1" hangingPunct="1"/>
            <a:r>
              <a:rPr lang="ar-SA" sz="2200" dirty="0" smtClean="0">
                <a:latin typeface="Arial" charset="0"/>
                <a:ea typeface="ＭＳ Ｐゴシック" pitchFamily="34" charset="-128"/>
                <a:cs typeface="Arial" charset="0"/>
              </a:rPr>
              <a:t>قائمة القضايا، تونس</a:t>
            </a:r>
            <a:endParaRPr lang="en-US" sz="2200" dirty="0" smtClean="0">
              <a:latin typeface="Arial" charset="0"/>
              <a:ea typeface="ＭＳ Ｐゴシック" pitchFamily="34" charset="-128"/>
              <a:cs typeface="Arial" charset="0"/>
            </a:endParaRPr>
          </a:p>
          <a:p>
            <a:pPr algn="r" rtl="1" eaLnBrk="1" hangingPunct="1"/>
            <a:r>
              <a:rPr lang="ar-SA" sz="2200" dirty="0" smtClean="0">
                <a:latin typeface="Arial" charset="0"/>
                <a:ea typeface="ＭＳ Ｐゴシック" pitchFamily="34" charset="-128"/>
                <a:cs typeface="Arial" charset="0"/>
              </a:rPr>
              <a:t>الملاحظات الختامية، تونس</a:t>
            </a:r>
            <a:endParaRPr lang="en-US" sz="2200" dirty="0" smtClean="0">
              <a:latin typeface="Arial" charset="0"/>
              <a:ea typeface="ＭＳ Ｐゴシック" pitchFamily="34" charset="-128"/>
              <a:cs typeface="Arial" charset="0"/>
            </a:endParaRPr>
          </a:p>
          <a:p>
            <a:pPr algn="r" rtl="1" eaLnBrk="1" hangingPunct="1"/>
            <a:r>
              <a:rPr lang="en-US" sz="2200" dirty="0" smtClean="0">
                <a:latin typeface="Arial" charset="0"/>
                <a:ea typeface="ＭＳ Ｐゴシック" pitchFamily="34" charset="-128"/>
                <a:cs typeface="Arial" charset="0"/>
                <a:hlinkClick r:id="rId3"/>
              </a:rPr>
              <a:t>www.ohchr.org/EN/HRBodies/CRPD/Pages/Sessions.aspx</a:t>
            </a:r>
            <a:r>
              <a:rPr lang="ar-SA" sz="2200" dirty="0" smtClean="0">
                <a:latin typeface="Arial" charset="0"/>
                <a:ea typeface="ＭＳ Ｐゴシック" pitchFamily="34" charset="-128"/>
                <a:cs typeface="Arial" charset="0"/>
              </a:rPr>
              <a:t> (تم الدخول إليه في 10 آب/أغسطس 2012)</a:t>
            </a:r>
            <a:endParaRPr lang="en-US" sz="2200" dirty="0" smtClean="0">
              <a:latin typeface="Arial" charset="0"/>
              <a:ea typeface="ＭＳ Ｐゴシック" pitchFamily="34" charset="-128"/>
              <a:cs typeface="Arial" charset="0"/>
            </a:endParaRPr>
          </a:p>
          <a:p>
            <a:pPr algn="r" rtl="1" eaLnBrk="1" hangingPunct="1"/>
            <a:endParaRPr lang="en-US" sz="2200" dirty="0" smtClean="0">
              <a:latin typeface="Arial" charset="0"/>
              <a:ea typeface="ＭＳ Ｐゴシック" pitchFamily="34" charset="-128"/>
              <a:cs typeface="Arial" charset="0"/>
            </a:endParaRPr>
          </a:p>
          <a:p>
            <a:pPr algn="r" rtl="1" eaLnBrk="1" hangingPunct="1">
              <a:buFont typeface="Arial" charset="0"/>
              <a:buNone/>
            </a:pPr>
            <a:endParaRPr lang="en-US" sz="2800" dirty="0" smtClean="0">
              <a:latin typeface="Arial" charset="0"/>
              <a:ea typeface="ＭＳ Ｐゴシック" pitchFamily="34" charset="-128"/>
              <a:cs typeface="Arial" charset="0"/>
            </a:endParaRPr>
          </a:p>
          <a:p>
            <a:pPr algn="r" rtl="1" eaLnBrk="1" hangingPunct="1"/>
            <a:endParaRPr lang="en-US" dirty="0" smtClean="0">
              <a:latin typeface="Arial" charset="0"/>
              <a:ea typeface="ＭＳ Ｐゴシック" pitchFamily="34" charset="-128"/>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01725"/>
            <a:ext cx="3860800" cy="541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spcBef>
                <a:spcPct val="20000"/>
              </a:spcBef>
              <a:buClr>
                <a:schemeClr val="tx2"/>
              </a:buClr>
              <a:buFont typeface="Wingdings" pitchFamily="2" charset="2"/>
              <a:buChar char="§"/>
            </a:pPr>
            <a:r>
              <a:rPr lang="ar-SA" sz="2300" dirty="0" smtClean="0">
                <a:cs typeface="Arial" charset="0"/>
              </a:rPr>
              <a:t>ما هي اللجنة</a:t>
            </a:r>
          </a:p>
          <a:p>
            <a:pPr algn="just" rtl="1" eaLnBrk="1" hangingPunct="1">
              <a:spcBef>
                <a:spcPct val="20000"/>
              </a:spcBef>
              <a:buClr>
                <a:schemeClr val="tx2"/>
              </a:buClr>
              <a:buFont typeface="Wingdings" pitchFamily="2" charset="2"/>
              <a:buChar char="§"/>
            </a:pPr>
            <a:r>
              <a:rPr lang="ar-SA" sz="2300" dirty="0" smtClean="0">
                <a:cs typeface="Arial" charset="0"/>
              </a:rPr>
              <a:t>مطلب تقديم التقارير</a:t>
            </a:r>
          </a:p>
          <a:p>
            <a:pPr algn="just" rtl="1" eaLnBrk="1" hangingPunct="1">
              <a:spcBef>
                <a:spcPct val="20000"/>
              </a:spcBef>
              <a:buClr>
                <a:schemeClr val="tx2"/>
              </a:buClr>
              <a:buFont typeface="Wingdings" pitchFamily="2" charset="2"/>
              <a:buChar char="§"/>
            </a:pPr>
            <a:r>
              <a:rPr lang="ar-SA" sz="2300" dirty="0" smtClean="0">
                <a:cs typeface="Arial" charset="0"/>
              </a:rPr>
              <a:t>دورة تقديم التقارير إلى هيئة المعاهدة</a:t>
            </a:r>
            <a:endParaRPr lang="en-US" sz="2300" dirty="0">
              <a:cs typeface="Arial" charset="0"/>
            </a:endParaRPr>
          </a:p>
          <a:p>
            <a:pPr algn="just" rtl="1" eaLnBrk="1" hangingPunct="1">
              <a:spcBef>
                <a:spcPct val="20000"/>
              </a:spcBef>
              <a:buClr>
                <a:schemeClr val="tx2"/>
              </a:buClr>
              <a:buFont typeface="Wingdings" pitchFamily="2" charset="2"/>
              <a:buChar char="§"/>
            </a:pPr>
            <a:r>
              <a:rPr lang="ar-SA" sz="2300" dirty="0" smtClean="0">
                <a:cs typeface="Arial" charset="0"/>
              </a:rPr>
              <a:t>المنهجية </a:t>
            </a:r>
          </a:p>
          <a:p>
            <a:pPr algn="just" rtl="1" eaLnBrk="1" hangingPunct="1">
              <a:spcBef>
                <a:spcPct val="20000"/>
              </a:spcBef>
              <a:buClr>
                <a:schemeClr val="tx2"/>
              </a:buClr>
              <a:buFont typeface="Wingdings" pitchFamily="2" charset="2"/>
              <a:buChar char="§"/>
            </a:pPr>
            <a:r>
              <a:rPr lang="ar-SA" sz="2300" dirty="0" smtClean="0">
                <a:cs typeface="Arial" charset="0"/>
              </a:rPr>
              <a:t>المبادئ التوجيهية المتعلقة بإعداد التقارير</a:t>
            </a:r>
          </a:p>
          <a:p>
            <a:pPr algn="just" rtl="1" eaLnBrk="1" hangingPunct="1">
              <a:spcBef>
                <a:spcPct val="20000"/>
              </a:spcBef>
              <a:buClr>
                <a:schemeClr val="tx2"/>
              </a:buClr>
              <a:buFont typeface="Wingdings" pitchFamily="2" charset="2"/>
              <a:buChar char="§"/>
            </a:pPr>
            <a:r>
              <a:rPr lang="ar-SA" sz="2300" dirty="0" smtClean="0">
                <a:cs typeface="Arial" charset="0"/>
              </a:rPr>
              <a:t>قائمة القضايا</a:t>
            </a:r>
          </a:p>
          <a:p>
            <a:pPr algn="just" rtl="1" eaLnBrk="1" hangingPunct="1">
              <a:spcBef>
                <a:spcPct val="20000"/>
              </a:spcBef>
              <a:buClr>
                <a:schemeClr val="tx2"/>
              </a:buClr>
              <a:buFont typeface="Wingdings" pitchFamily="2" charset="2"/>
              <a:buChar char="§"/>
            </a:pPr>
            <a:r>
              <a:rPr lang="ar-SA" sz="2300" dirty="0" smtClean="0">
                <a:cs typeface="Arial" charset="0"/>
              </a:rPr>
              <a:t>دورة اللجنة</a:t>
            </a:r>
          </a:p>
          <a:p>
            <a:pPr algn="just" rtl="1" eaLnBrk="1" hangingPunct="1">
              <a:spcBef>
                <a:spcPct val="20000"/>
              </a:spcBef>
              <a:buClr>
                <a:schemeClr val="tx2"/>
              </a:buClr>
              <a:buFont typeface="Wingdings" pitchFamily="2" charset="2"/>
              <a:buChar char="§"/>
            </a:pPr>
            <a:r>
              <a:rPr lang="ar-SA" sz="2300" dirty="0" smtClean="0">
                <a:cs typeface="Arial" charset="0"/>
              </a:rPr>
              <a:t>الملاحظات الختامية</a:t>
            </a:r>
          </a:p>
          <a:p>
            <a:pPr algn="just" rtl="1" eaLnBrk="1" hangingPunct="1">
              <a:spcBef>
                <a:spcPct val="20000"/>
              </a:spcBef>
              <a:buClr>
                <a:schemeClr val="tx2"/>
              </a:buClr>
              <a:buFont typeface="Wingdings" pitchFamily="2" charset="2"/>
              <a:buChar char="§"/>
            </a:pPr>
            <a:r>
              <a:rPr lang="ar-SA" sz="2300" dirty="0" smtClean="0">
                <a:cs typeface="Arial" charset="0"/>
              </a:rPr>
              <a:t>المتابعة</a:t>
            </a:r>
          </a:p>
          <a:p>
            <a:pPr algn="just" rtl="1" eaLnBrk="1" hangingPunct="1">
              <a:spcBef>
                <a:spcPct val="20000"/>
              </a:spcBef>
              <a:buClr>
                <a:schemeClr val="tx2"/>
              </a:buClr>
              <a:buFont typeface="Wingdings" pitchFamily="2" charset="2"/>
              <a:buChar char="§"/>
            </a:pPr>
            <a:r>
              <a:rPr lang="ar-SA" sz="2300" dirty="0" smtClean="0">
                <a:cs typeface="Arial" charset="0"/>
              </a:rPr>
              <a:t>وظائف عملية تقديم التقارير</a:t>
            </a:r>
            <a:endParaRPr lang="en-US" sz="2300" dirty="0">
              <a:cs typeface="Arial" charset="0"/>
            </a:endParaRPr>
          </a:p>
          <a:p>
            <a:pPr algn="r" rtl="1" eaLnBrk="1" hangingPunct="1">
              <a:spcBef>
                <a:spcPct val="20000"/>
              </a:spcBef>
              <a:buClr>
                <a:schemeClr val="tx2"/>
              </a:buClr>
              <a:buFont typeface="Wingdings" pitchFamily="2" charset="2"/>
              <a:buChar char="§"/>
            </a:pPr>
            <a:endParaRPr lang="en-US" sz="2400" dirty="0">
              <a:cs typeface="Arial" charset="0"/>
            </a:endParaRPr>
          </a:p>
        </p:txBody>
      </p:sp>
      <p:sp>
        <p:nvSpPr>
          <p:cNvPr id="6148" name="Rectangle 10"/>
          <p:cNvSpPr>
            <a:spLocks noChangeArrowheads="1"/>
          </p:cNvSpPr>
          <p:nvPr/>
        </p:nvSpPr>
        <p:spPr bwMode="auto">
          <a:xfrm>
            <a:off x="5076825" y="1112838"/>
            <a:ext cx="3829050" cy="2899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rtl="1">
              <a:spcBef>
                <a:spcPct val="20000"/>
              </a:spcBef>
              <a:buClr>
                <a:schemeClr val="tx2"/>
              </a:buClr>
              <a:buFont typeface="Wingdings" pitchFamily="2" charset="2"/>
              <a:buChar char="§"/>
            </a:pPr>
            <a:r>
              <a:rPr lang="ar-SA" sz="2400" dirty="0" smtClean="0">
                <a:cs typeface="Arial" charset="0"/>
              </a:rPr>
              <a:t>فهم الغرض من تقارير الدول إلى اللجنة المعنية بحقوق الأشخاص ذوي الإعاقة ومحتوى هذه التقارير</a:t>
            </a:r>
          </a:p>
          <a:p>
            <a:pPr marL="342900" indent="-342900" algn="just" rtl="1">
              <a:spcBef>
                <a:spcPct val="20000"/>
              </a:spcBef>
              <a:buClr>
                <a:schemeClr val="tx2"/>
              </a:buClr>
              <a:buFont typeface="Wingdings" pitchFamily="2" charset="2"/>
              <a:buChar char="§"/>
            </a:pPr>
            <a:endParaRPr lang="ar-SA" sz="2400" dirty="0" smtClean="0">
              <a:cs typeface="Arial" charset="0"/>
            </a:endParaRPr>
          </a:p>
          <a:p>
            <a:pPr marL="342900" indent="-342900" algn="just" rtl="1">
              <a:spcBef>
                <a:spcPct val="20000"/>
              </a:spcBef>
              <a:buClr>
                <a:schemeClr val="tx2"/>
              </a:buClr>
              <a:buFont typeface="Wingdings" pitchFamily="2" charset="2"/>
              <a:buChar char="§"/>
            </a:pPr>
            <a:r>
              <a:rPr lang="ar-SA" sz="2400" dirty="0" smtClean="0">
                <a:cs typeface="Arial" charset="0"/>
              </a:rPr>
              <a:t>فهم عملية صياغة التقارير وتقديمها</a:t>
            </a:r>
            <a:endParaRPr lang="en-US" sz="2400" dirty="0">
              <a:cs typeface="Arial" charset="0"/>
            </a:endParaRPr>
          </a:p>
          <a:p>
            <a:pPr marL="342900" indent="-342900" algn="r" rtl="1">
              <a:spcBef>
                <a:spcPct val="20000"/>
              </a:spcBef>
              <a:buClr>
                <a:schemeClr val="tx2"/>
              </a:buClr>
              <a:buFont typeface="Wingdings" pitchFamily="2" charset="2"/>
              <a:buChar char="§"/>
            </a:pPr>
            <a:endParaRPr lang="en-US" sz="2400" dirty="0">
              <a:cs typeface="Arial" charset="0"/>
            </a:endParaRPr>
          </a:p>
        </p:txBody>
      </p:sp>
      <p:sp>
        <p:nvSpPr>
          <p:cNvPr id="6149" name="TextBox 17"/>
          <p:cNvSpPr txBox="1">
            <a:spLocks noChangeArrowheads="1"/>
          </p:cNvSpPr>
          <p:nvPr/>
        </p:nvSpPr>
        <p:spPr bwMode="auto">
          <a:xfrm>
            <a:off x="1066800" y="366713"/>
            <a:ext cx="3200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سير الوحدة</a:t>
            </a:r>
            <a:endParaRPr lang="en-US" sz="2600" b="1" dirty="0">
              <a:solidFill>
                <a:schemeClr val="tx2"/>
              </a:solidFill>
              <a:cs typeface="Arial" charset="0"/>
            </a:endParaRPr>
          </a:p>
        </p:txBody>
      </p:sp>
      <p:sp>
        <p:nvSpPr>
          <p:cNvPr id="6150" name="TextBox 18"/>
          <p:cNvSpPr txBox="1">
            <a:spLocks noChangeArrowheads="1"/>
          </p:cNvSpPr>
          <p:nvPr/>
        </p:nvSpPr>
        <p:spPr bwMode="auto">
          <a:xfrm>
            <a:off x="4699000" y="366713"/>
            <a:ext cx="37782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الأهداف</a:t>
            </a:r>
            <a:endParaRPr lang="en-US" sz="2600" b="1" dirty="0">
              <a:solidFill>
                <a:schemeClr val="tx2"/>
              </a:solidFill>
              <a:cs typeface="Arial" charset="0"/>
            </a:endParaRPr>
          </a:p>
        </p:txBody>
      </p:sp>
      <p:sp>
        <p:nvSpPr>
          <p:cNvPr id="7"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8"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17500" y="274638"/>
            <a:ext cx="8439150" cy="1090612"/>
          </a:xfrm>
        </p:spPr>
        <p:txBody>
          <a:bodyPr/>
          <a:lstStyle/>
          <a:p>
            <a:pPr algn="ctr" rtl="1" eaLnBrk="1" hangingPunct="1"/>
            <a:r>
              <a:rPr lang="ar-SA" sz="3600" dirty="0" smtClean="0">
                <a:latin typeface="Arial" charset="0"/>
                <a:ea typeface="ＭＳ Ｐゴシック" pitchFamily="34" charset="-128"/>
                <a:cs typeface="Arial" charset="0"/>
              </a:rPr>
              <a:t>اللجنة المعنية بحقوق الأشخاص ذوي الإعاقة</a:t>
            </a:r>
            <a:endParaRPr lang="fr-FR" sz="3600" dirty="0" smtClean="0">
              <a:latin typeface="Arial" charset="0"/>
              <a:ea typeface="ＭＳ Ｐゴシック" pitchFamily="34" charset="-128"/>
              <a:cs typeface="Arial" charset="0"/>
            </a:endParaRPr>
          </a:p>
        </p:txBody>
      </p:sp>
      <p:sp>
        <p:nvSpPr>
          <p:cNvPr id="7171" name="Content Placeholder 2"/>
          <p:cNvSpPr txBox="1">
            <a:spLocks/>
          </p:cNvSpPr>
          <p:nvPr/>
        </p:nvSpPr>
        <p:spPr bwMode="auto">
          <a:xfrm>
            <a:off x="1016000" y="1901825"/>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3" name="Diagram 2"/>
          <p:cNvGraphicFramePr/>
          <p:nvPr>
            <p:extLst>
              <p:ext uri="{D42A27DB-BD31-4B8C-83A1-F6EECF244321}">
                <p14:modId xmlns:p14="http://schemas.microsoft.com/office/powerpoint/2010/main" val="4134023869"/>
              </p:ext>
            </p:extLst>
          </p:nvPr>
        </p:nvGraphicFramePr>
        <p:xfrm>
          <a:off x="496957" y="974035"/>
          <a:ext cx="8259693" cy="50689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17500" y="274638"/>
            <a:ext cx="8439150" cy="1090612"/>
          </a:xfrm>
        </p:spPr>
        <p:txBody>
          <a:bodyPr/>
          <a:lstStyle/>
          <a:p>
            <a:pPr algn="ctr" rtl="1" eaLnBrk="1" hangingPunct="1"/>
            <a:r>
              <a:rPr lang="ar-EG" sz="3600" dirty="0" smtClean="0">
                <a:latin typeface="Arial" charset="0"/>
                <a:ea typeface="ＭＳ Ｐゴシック" pitchFamily="34" charset="-128"/>
                <a:cs typeface="Arial" charset="0"/>
              </a:rPr>
              <a:t>مطلب تقديم التقارير</a:t>
            </a:r>
            <a:endParaRPr lang="fr-FR" sz="3600" dirty="0" smtClean="0">
              <a:latin typeface="Arial" charset="0"/>
              <a:ea typeface="ＭＳ Ｐゴシック" pitchFamily="34" charset="-128"/>
              <a:cs typeface="Arial" charset="0"/>
            </a:endParaRPr>
          </a:p>
        </p:txBody>
      </p:sp>
      <p:sp>
        <p:nvSpPr>
          <p:cNvPr id="8195" name="Content Placeholder 2"/>
          <p:cNvSpPr txBox="1">
            <a:spLocks/>
          </p:cNvSpPr>
          <p:nvPr/>
        </p:nvSpPr>
        <p:spPr bwMode="auto">
          <a:xfrm>
            <a:off x="1016000" y="1901825"/>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695325" y="1365250"/>
            <a:ext cx="8061325" cy="4465638"/>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EG" sz="2400" i="1" dirty="0" smtClean="0">
                <a:latin typeface="Arial" pitchFamily="34" charset="0"/>
                <a:cs typeface="Arial" pitchFamily="34" charset="0"/>
              </a:rPr>
              <a:t>تقدِّم كل دولة طرف إلى اللجنة، عن طريق الأمين العام للأمم المتحدة، </a:t>
            </a:r>
            <a:r>
              <a:rPr lang="ar-EG" sz="2400" b="1" i="1" dirty="0" smtClean="0">
                <a:latin typeface="Arial" pitchFamily="34" charset="0"/>
                <a:cs typeface="Arial" pitchFamily="34" charset="0"/>
              </a:rPr>
              <a:t>تقريراً شاملاً</a:t>
            </a:r>
            <a:r>
              <a:rPr lang="ar-EG" sz="2400" i="1" dirty="0" smtClean="0">
                <a:latin typeface="Arial" pitchFamily="34" charset="0"/>
                <a:cs typeface="Arial" pitchFamily="34" charset="0"/>
              </a:rPr>
              <a:t> عن التدابير المتخذة لتنفيذ التزاماتها بموجب هذه الاتفاقية وعن التقدم المحرز في هذا الصدد، وذلك </a:t>
            </a:r>
            <a:r>
              <a:rPr lang="ar-EG" sz="2400" b="1" i="1" dirty="0" smtClean="0">
                <a:latin typeface="Arial" pitchFamily="34" charset="0"/>
                <a:cs typeface="Arial" pitchFamily="34" charset="0"/>
              </a:rPr>
              <a:t>خلال عامين</a:t>
            </a:r>
            <a:r>
              <a:rPr lang="ar-EG" sz="2400" i="1" dirty="0" smtClean="0">
                <a:latin typeface="Arial" pitchFamily="34" charset="0"/>
                <a:cs typeface="Arial" pitchFamily="34" charset="0"/>
              </a:rPr>
              <a:t> عقب بدء نفاذ هذه الاتفاقية بالنسبة للدولة الطرف المعنية</a:t>
            </a:r>
            <a:endParaRPr lang="en-GB" sz="2400" i="1" dirty="0">
              <a:latin typeface="Arial" pitchFamily="34" charset="0"/>
              <a:cs typeface="Arial" pitchFamily="34" charset="0"/>
            </a:endParaRPr>
          </a:p>
          <a:p>
            <a:pPr algn="just" rtl="1">
              <a:defRPr/>
            </a:pPr>
            <a:endParaRPr lang="en-GB" sz="2400" i="1" dirty="0">
              <a:latin typeface="Arial" pitchFamily="34" charset="0"/>
              <a:cs typeface="Arial" pitchFamily="34" charset="0"/>
            </a:endParaRPr>
          </a:p>
          <a:p>
            <a:pPr algn="just" rtl="1">
              <a:defRPr/>
            </a:pPr>
            <a:r>
              <a:rPr lang="ar-EG" sz="2400" i="1" dirty="0" smtClean="0">
                <a:latin typeface="Arial" pitchFamily="34" charset="0"/>
                <a:cs typeface="Arial" pitchFamily="34" charset="0"/>
              </a:rPr>
              <a:t>تقدِّم الدول الأطراف </a:t>
            </a:r>
            <a:r>
              <a:rPr lang="ar-EG" sz="2400" b="1" i="1" dirty="0" smtClean="0">
                <a:latin typeface="Arial" pitchFamily="34" charset="0"/>
                <a:cs typeface="Arial" pitchFamily="34" charset="0"/>
              </a:rPr>
              <a:t>تقاريرها عقب ذلك</a:t>
            </a:r>
            <a:r>
              <a:rPr lang="ar-EG" sz="2400" i="1" dirty="0" smtClean="0">
                <a:latin typeface="Arial" pitchFamily="34" charset="0"/>
                <a:cs typeface="Arial" pitchFamily="34" charset="0"/>
              </a:rPr>
              <a:t> مرة </a:t>
            </a:r>
            <a:r>
              <a:rPr lang="ar-EG" sz="2400" b="1" i="1" dirty="0" smtClean="0">
                <a:latin typeface="Arial" pitchFamily="34" charset="0"/>
                <a:cs typeface="Arial" pitchFamily="34" charset="0"/>
              </a:rPr>
              <a:t>كل 4 سنوات</a:t>
            </a:r>
            <a:r>
              <a:rPr lang="ar-EG" sz="2400" i="1" dirty="0" smtClean="0">
                <a:latin typeface="Arial" pitchFamily="34" charset="0"/>
                <a:cs typeface="Arial" pitchFamily="34" charset="0"/>
              </a:rPr>
              <a:t> على الأقل، وكذلك كلما طلبت منها اللجنة ذلك.</a:t>
            </a:r>
            <a:endParaRPr lang="en-GB" sz="2400" i="1" dirty="0">
              <a:latin typeface="Arial" pitchFamily="34" charset="0"/>
              <a:cs typeface="Arial" pitchFamily="34" charset="0"/>
            </a:endParaRPr>
          </a:p>
          <a:p>
            <a:pPr rtl="1">
              <a:defRPr/>
            </a:pPr>
            <a:r>
              <a:rPr lang="ar-EG" sz="2400" dirty="0" smtClean="0">
                <a:latin typeface="Arial" pitchFamily="34" charset="0"/>
                <a:cs typeface="Arial" pitchFamily="34" charset="0"/>
              </a:rPr>
              <a:t>المادة 35 (1) – (2)</a:t>
            </a:r>
            <a:endParaRPr lang="en-GB" sz="2400" dirty="0">
              <a:latin typeface="Arial" pitchFamily="34" charset="0"/>
              <a:cs typeface="Arial" pitchFamily="34" charset="0"/>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357188" y="381000"/>
            <a:ext cx="8405812" cy="666750"/>
          </a:xfrm>
        </p:spPr>
        <p:txBody>
          <a:bodyPr/>
          <a:lstStyle/>
          <a:p>
            <a:pPr algn="ctr" rtl="1"/>
            <a:r>
              <a:rPr lang="ar-EG" sz="3200" dirty="0" smtClean="0">
                <a:latin typeface="Arial" charset="0"/>
                <a:ea typeface="ＭＳ Ｐゴシック" pitchFamily="34" charset="-128"/>
                <a:cs typeface="Arial" charset="0"/>
              </a:rPr>
              <a:t>دورة تقديم التقارير إلى هيئة المعاهدات</a:t>
            </a:r>
            <a:endParaRPr lang="en-US" sz="3200" dirty="0" smtClean="0">
              <a:latin typeface="Arial" charset="0"/>
              <a:ea typeface="ＭＳ Ｐゴシック" pitchFamily="34" charset="-128"/>
              <a:cs typeface="Arial" charset="0"/>
            </a:endParaRPr>
          </a:p>
        </p:txBody>
      </p:sp>
      <p:sp>
        <p:nvSpPr>
          <p:cNvPr id="4" name="Rounded Rectangle 3"/>
          <p:cNvSpPr/>
          <p:nvPr/>
        </p:nvSpPr>
        <p:spPr>
          <a:xfrm>
            <a:off x="3733800" y="1295400"/>
            <a:ext cx="1600200"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rtl="1" fontAlgn="auto">
              <a:spcBef>
                <a:spcPts val="0"/>
              </a:spcBef>
              <a:spcAft>
                <a:spcPts val="0"/>
              </a:spcAft>
              <a:defRPr/>
            </a:pPr>
            <a:r>
              <a:rPr lang="ar-SA" sz="1600" b="1" dirty="0" smtClean="0">
                <a:solidFill>
                  <a:prstClr val="black"/>
                </a:solidFill>
              </a:rPr>
              <a:t>الدولة:</a:t>
            </a:r>
          </a:p>
          <a:p>
            <a:pPr algn="ctr" rtl="1" fontAlgn="auto">
              <a:spcBef>
                <a:spcPts val="0"/>
              </a:spcBef>
              <a:spcAft>
                <a:spcPts val="0"/>
              </a:spcAft>
              <a:defRPr/>
            </a:pPr>
            <a:r>
              <a:rPr lang="ar-SA" sz="1600" dirty="0" smtClean="0">
                <a:solidFill>
                  <a:prstClr val="black"/>
                </a:solidFill>
              </a:rPr>
              <a:t>تقدِّم التقرير</a:t>
            </a:r>
            <a:endParaRPr lang="en-US" sz="1600" dirty="0">
              <a:solidFill>
                <a:prstClr val="black"/>
              </a:solidFill>
            </a:endParaRPr>
          </a:p>
        </p:txBody>
      </p:sp>
      <p:sp>
        <p:nvSpPr>
          <p:cNvPr id="5" name="Oval 4"/>
          <p:cNvSpPr/>
          <p:nvPr/>
        </p:nvSpPr>
        <p:spPr>
          <a:xfrm>
            <a:off x="1371600" y="2057400"/>
            <a:ext cx="1981200" cy="8382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rtl="1" fontAlgn="auto">
              <a:spcBef>
                <a:spcPts val="0"/>
              </a:spcBef>
              <a:spcAft>
                <a:spcPts val="0"/>
              </a:spcAft>
              <a:defRPr/>
            </a:pPr>
            <a:r>
              <a:rPr lang="ar-SA" sz="1600" b="1" dirty="0" smtClean="0">
                <a:solidFill>
                  <a:prstClr val="white"/>
                </a:solidFill>
              </a:rPr>
              <a:t>اللجنة</a:t>
            </a:r>
            <a:r>
              <a:rPr lang="en-US" sz="1600" b="1" dirty="0" smtClean="0">
                <a:solidFill>
                  <a:prstClr val="white"/>
                </a:solidFill>
              </a:rPr>
              <a:t>:</a:t>
            </a:r>
            <a:endParaRPr lang="ar-SA" sz="1600" b="1" dirty="0" smtClean="0">
              <a:solidFill>
                <a:prstClr val="white"/>
              </a:solidFill>
            </a:endParaRPr>
          </a:p>
          <a:p>
            <a:pPr algn="ctr" fontAlgn="auto">
              <a:spcBef>
                <a:spcPts val="0"/>
              </a:spcBef>
              <a:spcAft>
                <a:spcPts val="0"/>
              </a:spcAft>
              <a:defRPr/>
            </a:pPr>
            <a:r>
              <a:rPr lang="ar-SA" sz="1600" dirty="0" smtClean="0">
                <a:solidFill>
                  <a:prstClr val="white"/>
                </a:solidFill>
              </a:rPr>
              <a:t>قائمة </a:t>
            </a:r>
            <a:r>
              <a:rPr lang="ar-SA" sz="1600" dirty="0" smtClean="0">
                <a:solidFill>
                  <a:schemeClr val="bg1"/>
                </a:solidFill>
              </a:rPr>
              <a:t>القضايا</a:t>
            </a:r>
            <a:endParaRPr lang="en-US" sz="1600" dirty="0">
              <a:solidFill>
                <a:schemeClr val="bg1"/>
              </a:solidFill>
            </a:endParaRPr>
          </a:p>
        </p:txBody>
      </p:sp>
      <p:sp>
        <p:nvSpPr>
          <p:cNvPr id="8" name="Rounded Rectangle 7"/>
          <p:cNvSpPr/>
          <p:nvPr/>
        </p:nvSpPr>
        <p:spPr>
          <a:xfrm>
            <a:off x="1447800" y="3810000"/>
            <a:ext cx="1752600"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rtl="1" fontAlgn="auto">
              <a:spcBef>
                <a:spcPts val="0"/>
              </a:spcBef>
              <a:spcAft>
                <a:spcPts val="0"/>
              </a:spcAft>
              <a:defRPr/>
            </a:pPr>
            <a:r>
              <a:rPr lang="ar-SA" sz="1600" b="1" dirty="0" smtClean="0">
                <a:solidFill>
                  <a:prstClr val="black"/>
                </a:solidFill>
              </a:rPr>
              <a:t>الدولة:</a:t>
            </a:r>
          </a:p>
          <a:p>
            <a:pPr algn="ctr" rtl="1" fontAlgn="auto">
              <a:spcBef>
                <a:spcPts val="0"/>
              </a:spcBef>
              <a:spcAft>
                <a:spcPts val="0"/>
              </a:spcAft>
              <a:defRPr/>
            </a:pPr>
            <a:r>
              <a:rPr lang="ar-SA" sz="1600" dirty="0" smtClean="0">
                <a:solidFill>
                  <a:prstClr val="black"/>
                </a:solidFill>
              </a:rPr>
              <a:t>تقدِّم الأجوبة</a:t>
            </a:r>
            <a:endParaRPr lang="en-US" sz="1600" dirty="0">
              <a:solidFill>
                <a:prstClr val="black"/>
              </a:solidFill>
            </a:endParaRPr>
          </a:p>
        </p:txBody>
      </p:sp>
      <p:sp>
        <p:nvSpPr>
          <p:cNvPr id="9" name="Oval 8"/>
          <p:cNvSpPr/>
          <p:nvPr/>
        </p:nvSpPr>
        <p:spPr>
          <a:xfrm>
            <a:off x="5867400" y="4495800"/>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rtl="1" fontAlgn="auto">
              <a:spcBef>
                <a:spcPts val="0"/>
              </a:spcBef>
              <a:spcAft>
                <a:spcPts val="0"/>
              </a:spcAft>
              <a:defRPr/>
            </a:pPr>
            <a:r>
              <a:rPr lang="ar-SA" sz="1600" b="1" dirty="0" smtClean="0">
                <a:solidFill>
                  <a:prstClr val="white"/>
                </a:solidFill>
              </a:rPr>
              <a:t>اللجنة:</a:t>
            </a:r>
          </a:p>
          <a:p>
            <a:pPr algn="ctr" rtl="1" fontAlgn="auto">
              <a:spcBef>
                <a:spcPts val="0"/>
              </a:spcBef>
              <a:spcAft>
                <a:spcPts val="0"/>
              </a:spcAft>
              <a:defRPr/>
            </a:pPr>
            <a:r>
              <a:rPr lang="ar-SA" sz="1600" dirty="0" smtClean="0">
                <a:solidFill>
                  <a:prstClr val="white"/>
                </a:solidFill>
              </a:rPr>
              <a:t>الملاحظات الختامية</a:t>
            </a:r>
            <a:endParaRPr lang="en-US" sz="1600" dirty="0">
              <a:solidFill>
                <a:prstClr val="white"/>
              </a:solidFill>
            </a:endParaRPr>
          </a:p>
        </p:txBody>
      </p:sp>
      <p:sp>
        <p:nvSpPr>
          <p:cNvPr id="14" name="Rectangle 13"/>
          <p:cNvSpPr/>
          <p:nvPr/>
        </p:nvSpPr>
        <p:spPr>
          <a:xfrm>
            <a:off x="3733800" y="4876800"/>
            <a:ext cx="1752600" cy="1600200"/>
          </a:xfrm>
          <a:prstGeom prst="rect">
            <a:avLst/>
          </a:prstGeom>
          <a:solidFill>
            <a:srgbClr val="FFFF00"/>
          </a:solidFill>
        </p:spPr>
        <p:style>
          <a:lnRef idx="1">
            <a:schemeClr val="dk1"/>
          </a:lnRef>
          <a:fillRef idx="2">
            <a:schemeClr val="dk1"/>
          </a:fillRef>
          <a:effectRef idx="1">
            <a:schemeClr val="dk1"/>
          </a:effectRef>
          <a:fontRef idx="minor">
            <a:schemeClr val="dk1"/>
          </a:fontRef>
        </p:style>
        <p:txBody>
          <a:bodyPr anchor="ctr"/>
          <a:lstStyle/>
          <a:p>
            <a:pPr algn="ctr" rtl="1" fontAlgn="auto">
              <a:spcBef>
                <a:spcPts val="0"/>
              </a:spcBef>
              <a:spcAft>
                <a:spcPts val="0"/>
              </a:spcAft>
              <a:defRPr/>
            </a:pPr>
            <a:r>
              <a:rPr lang="ar-SA" b="1" dirty="0" smtClean="0">
                <a:solidFill>
                  <a:prstClr val="black"/>
                </a:solidFill>
              </a:rPr>
              <a:t>دورة اللجنة</a:t>
            </a:r>
            <a:endParaRPr lang="en-US" b="1" dirty="0">
              <a:solidFill>
                <a:prstClr val="black"/>
              </a:solidFill>
            </a:endParaRPr>
          </a:p>
          <a:p>
            <a:pPr algn="ctr" rtl="1" fontAlgn="auto">
              <a:spcBef>
                <a:spcPts val="0"/>
              </a:spcBef>
              <a:spcAft>
                <a:spcPts val="0"/>
              </a:spcAft>
              <a:defRPr/>
            </a:pPr>
            <a:r>
              <a:rPr lang="ar-SA" sz="1400" dirty="0" smtClean="0">
                <a:solidFill>
                  <a:prstClr val="black"/>
                </a:solidFill>
              </a:rPr>
              <a:t>تقدِّم الدولة التقرير وترد على أسئلة اللجنة</a:t>
            </a:r>
            <a:endParaRPr lang="en-US" sz="1400" dirty="0">
              <a:solidFill>
                <a:prstClr val="black"/>
              </a:solidFill>
            </a:endParaRPr>
          </a:p>
        </p:txBody>
      </p:sp>
      <p:sp>
        <p:nvSpPr>
          <p:cNvPr id="15" name="Rounded Rectangle 14"/>
          <p:cNvSpPr/>
          <p:nvPr/>
        </p:nvSpPr>
        <p:spPr>
          <a:xfrm>
            <a:off x="6477000" y="3276600"/>
            <a:ext cx="2057400" cy="7620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rtl="1" fontAlgn="auto">
              <a:spcBef>
                <a:spcPts val="0"/>
              </a:spcBef>
              <a:spcAft>
                <a:spcPts val="0"/>
              </a:spcAft>
              <a:defRPr/>
            </a:pPr>
            <a:r>
              <a:rPr lang="ar-SA" sz="1600" b="1" dirty="0" smtClean="0">
                <a:solidFill>
                  <a:prstClr val="black"/>
                </a:solidFill>
              </a:rPr>
              <a:t>الدولة:</a:t>
            </a:r>
            <a:endParaRPr lang="en-US" sz="1600" b="1" dirty="0">
              <a:solidFill>
                <a:prstClr val="black"/>
              </a:solidFill>
            </a:endParaRPr>
          </a:p>
          <a:p>
            <a:pPr algn="ctr" rtl="1" fontAlgn="auto">
              <a:spcBef>
                <a:spcPts val="0"/>
              </a:spcBef>
              <a:spcAft>
                <a:spcPts val="0"/>
              </a:spcAft>
              <a:defRPr/>
            </a:pPr>
            <a:r>
              <a:rPr lang="ar-SA" sz="1600" dirty="0" smtClean="0">
                <a:solidFill>
                  <a:prstClr val="black"/>
                </a:solidFill>
              </a:rPr>
              <a:t>تُنفذ التوصيات</a:t>
            </a:r>
            <a:endParaRPr lang="en-US" sz="1600" dirty="0">
              <a:solidFill>
                <a:prstClr val="black"/>
              </a:solidFill>
            </a:endParaRPr>
          </a:p>
        </p:txBody>
      </p:sp>
      <p:sp>
        <p:nvSpPr>
          <p:cNvPr id="16" name="Oval 15"/>
          <p:cNvSpPr/>
          <p:nvPr/>
        </p:nvSpPr>
        <p:spPr>
          <a:xfrm>
            <a:off x="5562600" y="1981200"/>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rtl="1" fontAlgn="auto">
              <a:spcBef>
                <a:spcPts val="0"/>
              </a:spcBef>
              <a:spcAft>
                <a:spcPts val="0"/>
              </a:spcAft>
              <a:defRPr/>
            </a:pPr>
            <a:r>
              <a:rPr lang="ar-SA" sz="1600" b="1" dirty="0" smtClean="0">
                <a:solidFill>
                  <a:prstClr val="white"/>
                </a:solidFill>
              </a:rPr>
              <a:t>اللجنة:</a:t>
            </a:r>
          </a:p>
          <a:p>
            <a:pPr algn="ctr" rtl="1" fontAlgn="auto">
              <a:spcBef>
                <a:spcPts val="0"/>
              </a:spcBef>
              <a:spcAft>
                <a:spcPts val="0"/>
              </a:spcAft>
              <a:defRPr/>
            </a:pPr>
            <a:r>
              <a:rPr lang="ar-SA" sz="1600" dirty="0" smtClean="0">
                <a:solidFill>
                  <a:prstClr val="white"/>
                </a:solidFill>
              </a:rPr>
              <a:t>المتابعة</a:t>
            </a:r>
          </a:p>
          <a:p>
            <a:pPr algn="ctr" fontAlgn="auto">
              <a:spcBef>
                <a:spcPts val="0"/>
              </a:spcBef>
              <a:spcAft>
                <a:spcPts val="0"/>
              </a:spcAft>
              <a:defRPr/>
            </a:pPr>
            <a:endParaRPr lang="en-US" sz="1600" dirty="0">
              <a:solidFill>
                <a:prstClr val="white"/>
              </a:solidFill>
            </a:endParaRPr>
          </a:p>
        </p:txBody>
      </p:sp>
      <p:sp>
        <p:nvSpPr>
          <p:cNvPr id="48" name="Circular Arrow 47"/>
          <p:cNvSpPr/>
          <p:nvPr/>
        </p:nvSpPr>
        <p:spPr>
          <a:xfrm rot="8302863" flipH="1">
            <a:off x="3468688" y="2301875"/>
            <a:ext cx="2281237" cy="2341563"/>
          </a:xfrm>
          <a:prstGeom prst="circularArrow">
            <a:avLst>
              <a:gd name="adj1" fmla="val 12500"/>
              <a:gd name="adj2" fmla="val 1059381"/>
              <a:gd name="adj3" fmla="val 20457681"/>
              <a:gd name="adj4" fmla="val 1927376"/>
              <a:gd name="adj5" fmla="val 12500"/>
            </a:avLst>
          </a:prstGeom>
          <a:solidFill>
            <a:srgbClr val="FF00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sp>
        <p:nvSpPr>
          <p:cNvPr id="11"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2"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717550" y="274638"/>
            <a:ext cx="8015288" cy="1090612"/>
          </a:xfrm>
        </p:spPr>
        <p:txBody>
          <a:bodyPr/>
          <a:lstStyle/>
          <a:p>
            <a:pPr algn="ctr" rtl="1" eaLnBrk="1" hangingPunct="1"/>
            <a:r>
              <a:rPr lang="ar-SA" sz="3600" dirty="0" smtClean="0">
                <a:latin typeface="Arial" charset="0"/>
                <a:ea typeface="ＭＳ Ｐゴシック" pitchFamily="34" charset="-128"/>
                <a:cs typeface="Arial" charset="0"/>
              </a:rPr>
              <a:t>المنهجية</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255713"/>
            <a:ext cx="7056438"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847725" y="1936750"/>
            <a:ext cx="7620000" cy="449263"/>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dirty="0" smtClean="0"/>
              <a:t>الاستعراض الأوَّلي للقضايا الرئيسية</a:t>
            </a:r>
            <a:endParaRPr lang="en-GB" dirty="0"/>
          </a:p>
        </p:txBody>
      </p:sp>
      <p:sp>
        <p:nvSpPr>
          <p:cNvPr id="5" name="Rectangle 4"/>
          <p:cNvSpPr/>
          <p:nvPr/>
        </p:nvSpPr>
        <p:spPr>
          <a:xfrm>
            <a:off x="847725" y="965200"/>
            <a:ext cx="7666038" cy="4000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rtl="1">
              <a:defRPr/>
            </a:pPr>
            <a:r>
              <a:rPr lang="ar-SA" dirty="0" smtClean="0"/>
              <a:t>جهة التنسيق/آلية التنسيق تنشئ فريقاً لإعداد التقرير </a:t>
            </a:r>
            <a:endParaRPr lang="en-GB" dirty="0"/>
          </a:p>
        </p:txBody>
      </p:sp>
      <p:sp>
        <p:nvSpPr>
          <p:cNvPr id="3" name="Rectangle 2"/>
          <p:cNvSpPr/>
          <p:nvPr/>
        </p:nvSpPr>
        <p:spPr>
          <a:xfrm>
            <a:off x="1563688" y="2759075"/>
            <a:ext cx="2544762"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dirty="0" smtClean="0"/>
              <a:t>جمع البيانات</a:t>
            </a:r>
            <a:endParaRPr lang="en-GB" dirty="0"/>
          </a:p>
        </p:txBody>
      </p:sp>
      <p:sp>
        <p:nvSpPr>
          <p:cNvPr id="6" name="Down Arrow 5"/>
          <p:cNvSpPr/>
          <p:nvPr/>
        </p:nvSpPr>
        <p:spPr>
          <a:xfrm>
            <a:off x="4241800" y="1365250"/>
            <a:ext cx="879475" cy="393700"/>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Down Arrow 6"/>
          <p:cNvSpPr/>
          <p:nvPr/>
        </p:nvSpPr>
        <p:spPr>
          <a:xfrm>
            <a:off x="4294188" y="2386013"/>
            <a:ext cx="849312" cy="325437"/>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0" name="Rectangle 9"/>
          <p:cNvSpPr/>
          <p:nvPr/>
        </p:nvSpPr>
        <p:spPr>
          <a:xfrm>
            <a:off x="5321300" y="2779713"/>
            <a:ext cx="2590800"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dirty="0" smtClean="0"/>
              <a:t>التحليل القانوني</a:t>
            </a:r>
            <a:endParaRPr lang="en-GB" dirty="0"/>
          </a:p>
        </p:txBody>
      </p:sp>
      <p:sp>
        <p:nvSpPr>
          <p:cNvPr id="8" name="Down Arrow 7"/>
          <p:cNvSpPr/>
          <p:nvPr/>
        </p:nvSpPr>
        <p:spPr>
          <a:xfrm>
            <a:off x="2365375" y="3854450"/>
            <a:ext cx="941388"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Down Arrow 11"/>
          <p:cNvSpPr/>
          <p:nvPr/>
        </p:nvSpPr>
        <p:spPr>
          <a:xfrm>
            <a:off x="6145213" y="3867150"/>
            <a:ext cx="941387"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3" name="Rectangle 12"/>
          <p:cNvSpPr/>
          <p:nvPr/>
        </p:nvSpPr>
        <p:spPr>
          <a:xfrm>
            <a:off x="908050" y="4559300"/>
            <a:ext cx="7621588" cy="4476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dirty="0" smtClean="0"/>
              <a:t>تحليل وإعداد مشروع التقرير</a:t>
            </a:r>
            <a:endParaRPr lang="en-GB" dirty="0"/>
          </a:p>
        </p:txBody>
      </p:sp>
      <p:sp>
        <p:nvSpPr>
          <p:cNvPr id="14" name="Rectangle 13"/>
          <p:cNvSpPr/>
          <p:nvPr/>
        </p:nvSpPr>
        <p:spPr>
          <a:xfrm rot="10800000" flipV="1">
            <a:off x="847725" y="5465763"/>
            <a:ext cx="7666038" cy="4381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dirty="0" smtClean="0"/>
              <a:t>التشاور داخل الحكومة وخارجها ووضع الصيغة النهائية</a:t>
            </a:r>
            <a:endParaRPr lang="en-GB" dirty="0"/>
          </a:p>
        </p:txBody>
      </p:sp>
      <p:sp>
        <p:nvSpPr>
          <p:cNvPr id="15" name="Down Arrow 14"/>
          <p:cNvSpPr/>
          <p:nvPr/>
        </p:nvSpPr>
        <p:spPr>
          <a:xfrm>
            <a:off x="4279900" y="5048250"/>
            <a:ext cx="849313" cy="363538"/>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6"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7"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17500" y="274638"/>
            <a:ext cx="8439150" cy="1090612"/>
          </a:xfrm>
        </p:spPr>
        <p:txBody>
          <a:bodyPr/>
          <a:lstStyle/>
          <a:p>
            <a:pPr algn="ctr" rtl="1" eaLnBrk="1" hangingPunct="1"/>
            <a:r>
              <a:rPr lang="ar-SA" sz="3600" dirty="0" smtClean="0">
                <a:latin typeface="Arial" charset="0"/>
                <a:ea typeface="ＭＳ Ｐゴシック" pitchFamily="34" charset="-128"/>
                <a:cs typeface="Arial" charset="0"/>
              </a:rPr>
              <a:t>المبادئ التوجيهية المتعلقة </a:t>
            </a:r>
            <a:r>
              <a:rPr lang="ar-SA" sz="3600" dirty="0" smtClean="0">
                <a:solidFill>
                  <a:srgbClr val="FF0000"/>
                </a:solidFill>
                <a:latin typeface="Arial" charset="0"/>
                <a:ea typeface="ＭＳ Ｐゴシック" pitchFamily="34" charset="-128"/>
                <a:cs typeface="Arial" charset="0"/>
              </a:rPr>
              <a:t>با</a:t>
            </a:r>
            <a:r>
              <a:rPr lang="ar-LB" sz="3600" dirty="0" smtClean="0">
                <a:solidFill>
                  <a:srgbClr val="FF0000"/>
                </a:solidFill>
                <a:latin typeface="Arial" charset="0"/>
                <a:ea typeface="ＭＳ Ｐゴシック" pitchFamily="34" charset="-128"/>
                <a:cs typeface="Arial" charset="0"/>
              </a:rPr>
              <a:t>لتقارير</a:t>
            </a:r>
            <a:endParaRPr lang="fr-FR" sz="3600" dirty="0" smtClean="0">
              <a:solidFill>
                <a:srgbClr val="FF0000"/>
              </a:solidFill>
              <a:latin typeface="Arial" charset="0"/>
              <a:ea typeface="ＭＳ Ｐゴシック" pitchFamily="34" charset="-128"/>
              <a:cs typeface="Arial" charset="0"/>
            </a:endParaRPr>
          </a:p>
        </p:txBody>
      </p:sp>
      <p:sp>
        <p:nvSpPr>
          <p:cNvPr id="11267"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96900" y="1093788"/>
            <a:ext cx="8159750" cy="49688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r" rtl="1">
              <a:defRPr/>
            </a:pPr>
            <a:endParaRPr lang="en-GB" sz="2800" dirty="0"/>
          </a:p>
          <a:p>
            <a:pPr algn="just" rtl="1">
              <a:defRPr/>
            </a:pPr>
            <a:r>
              <a:rPr lang="ar-SA" sz="2800" i="1" dirty="0" smtClean="0"/>
              <a:t>الغرض من المبادئ </a:t>
            </a:r>
            <a:r>
              <a:rPr lang="ar-SA" sz="2800" i="1" dirty="0" smtClean="0">
                <a:solidFill>
                  <a:schemeClr val="bg1"/>
                </a:solidFill>
              </a:rPr>
              <a:t>التوجيهية المتعلقة </a:t>
            </a:r>
            <a:r>
              <a:rPr lang="ar-LB" sz="2800" i="1" dirty="0" smtClean="0">
                <a:solidFill>
                  <a:schemeClr val="bg1"/>
                </a:solidFill>
              </a:rPr>
              <a:t>بالتقارير</a:t>
            </a:r>
            <a:r>
              <a:rPr lang="ar-SA" sz="2800" i="1" dirty="0" smtClean="0">
                <a:solidFill>
                  <a:schemeClr val="bg1"/>
                </a:solidFill>
              </a:rPr>
              <a:t> </a:t>
            </a:r>
            <a:r>
              <a:rPr lang="ar-SA" sz="2800" i="1" dirty="0" smtClean="0"/>
              <a:t>هو إسداء النُصح إلى الدول الأطراف بشأن شكل ومحتوى تقاريرها من أجل تيسير إعداد التقارير وضمان أن تكون هذه التقارير شاملة وأن تعرضها الدول الأطراف بطريقة موحَّدة. كما سيؤدي الامتثال للمبادئ التوجيهية المتعلقة بإعداد التقارير إلى تقليل حاجة اللجنة إلى طلب معلومات إضافية ...</a:t>
            </a:r>
            <a:endParaRPr lang="fr-CH" sz="2800" i="1" dirty="0"/>
          </a:p>
          <a:p>
            <a:pPr algn="l" rtl="1">
              <a:defRPr/>
            </a:pPr>
            <a:r>
              <a:rPr lang="en-GB" sz="2800" dirty="0" smtClean="0"/>
              <a:t>CRPD/C/2/3</a:t>
            </a:r>
            <a:r>
              <a:rPr lang="ar-EG" sz="2800" dirty="0" smtClean="0"/>
              <a:t>، الفقرة 2</a:t>
            </a:r>
            <a:endParaRPr lang="en-GB" sz="2800"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317500" y="274638"/>
            <a:ext cx="8439150" cy="1090612"/>
          </a:xfrm>
        </p:spPr>
        <p:txBody>
          <a:bodyPr/>
          <a:lstStyle/>
          <a:p>
            <a:pPr algn="ctr" rtl="1" eaLnBrk="1" hangingPunct="1"/>
            <a:r>
              <a:rPr lang="ar-EG" sz="3600" dirty="0" smtClean="0">
                <a:latin typeface="Arial" charset="0"/>
                <a:ea typeface="ＭＳ Ｐゴシック" pitchFamily="34" charset="-128"/>
                <a:cs typeface="Arial" charset="0"/>
              </a:rPr>
              <a:t>مثال: الحقوق السياسية</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615950" y="935038"/>
            <a:ext cx="8140700" cy="512762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EG" sz="2800" dirty="0" smtClean="0"/>
              <a:t>تطلب </a:t>
            </a:r>
            <a:r>
              <a:rPr lang="ar-EG" sz="2800" b="1" dirty="0" smtClean="0"/>
              <a:t>المبادئ التوجيهية </a:t>
            </a:r>
            <a:r>
              <a:rPr lang="ar-EG" sz="2800" b="1" dirty="0" smtClean="0">
                <a:solidFill>
                  <a:schemeClr val="bg1"/>
                </a:solidFill>
              </a:rPr>
              <a:t>المتعلقة </a:t>
            </a:r>
            <a:r>
              <a:rPr lang="ar-LB" sz="2800" b="1" dirty="0" smtClean="0">
                <a:solidFill>
                  <a:schemeClr val="bg1"/>
                </a:solidFill>
              </a:rPr>
              <a:t>بالتقارير</a:t>
            </a:r>
            <a:r>
              <a:rPr lang="ar-EG" sz="2800" dirty="0" smtClean="0">
                <a:solidFill>
                  <a:schemeClr val="bg1"/>
                </a:solidFill>
              </a:rPr>
              <a:t> معلومات </a:t>
            </a:r>
            <a:r>
              <a:rPr lang="ar-EG" sz="2800" dirty="0" smtClean="0"/>
              <a:t>عن المادة 29 (الحقوق السياسية) على النحو التالي:</a:t>
            </a:r>
          </a:p>
          <a:p>
            <a:pPr algn="just" rtl="1">
              <a:defRPr/>
            </a:pPr>
            <a:endParaRPr lang="en-GB" sz="2800" dirty="0"/>
          </a:p>
          <a:p>
            <a:pPr marL="342900" indent="-342900" algn="just" rtl="1">
              <a:buFont typeface="Wingdings" pitchFamily="2" charset="2"/>
              <a:buChar char="ü"/>
              <a:defRPr/>
            </a:pPr>
            <a:r>
              <a:rPr lang="ar-EG" sz="2800" i="1" dirty="0" smtClean="0"/>
              <a:t>التشريعات والتدابير الرامية إلى ضمان الحقوق السياسية، وخاصة لذوي الإعاقة العقلية أو الفكرية</a:t>
            </a:r>
            <a:endParaRPr lang="fr-CH" sz="2800" i="1" dirty="0"/>
          </a:p>
          <a:p>
            <a:pPr marL="342900" indent="-342900" algn="just" rtl="1">
              <a:buFont typeface="Wingdings" pitchFamily="2" charset="2"/>
              <a:buChar char="ü"/>
              <a:defRPr/>
            </a:pPr>
            <a:r>
              <a:rPr lang="ar-EG" sz="2800" i="1" dirty="0" smtClean="0"/>
              <a:t>التدابير المتخذة لضمان حق التصويت</a:t>
            </a:r>
            <a:endParaRPr lang="fr-CH" sz="2800" i="1" dirty="0"/>
          </a:p>
          <a:p>
            <a:pPr marL="342900" indent="-342900" algn="just" rtl="1">
              <a:buFont typeface="Wingdings" pitchFamily="2" charset="2"/>
              <a:buChar char="ü"/>
              <a:defRPr/>
            </a:pPr>
            <a:r>
              <a:rPr lang="ar-EG" sz="2800" i="1" dirty="0" smtClean="0"/>
              <a:t>التدابير المتخذة لضمان الوصول الكامل إلى التصويت</a:t>
            </a:r>
            <a:endParaRPr lang="fr-CH" sz="2800" i="1" dirty="0"/>
          </a:p>
          <a:p>
            <a:pPr marL="342900" indent="-342900" algn="just" rtl="1">
              <a:buFont typeface="Wingdings" pitchFamily="2" charset="2"/>
              <a:buChar char="ü"/>
              <a:defRPr/>
            </a:pPr>
            <a:r>
              <a:rPr lang="ar-EG" sz="2800" i="1" dirty="0" smtClean="0"/>
              <a:t>مؤشرات قياس التمتع الكامل بالحق في التصويت</a:t>
            </a:r>
            <a:endParaRPr lang="fr-CH" sz="2800" i="1" dirty="0"/>
          </a:p>
          <a:p>
            <a:pPr marL="342900" indent="-342900" algn="just" rtl="1">
              <a:buFont typeface="Wingdings" pitchFamily="2" charset="2"/>
              <a:buChar char="ü"/>
              <a:defRPr/>
            </a:pPr>
            <a:r>
              <a:rPr lang="ar-EG" sz="2800" i="1" dirty="0" smtClean="0"/>
              <a:t>الدعم المقدَّم لإنشاء وتشغيل منظمات الأشخاص ذوي الإعاقة</a:t>
            </a:r>
            <a:endParaRPr lang="en-GB" sz="2800" i="1"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17500" y="274638"/>
            <a:ext cx="8439150" cy="1090612"/>
          </a:xfrm>
        </p:spPr>
        <p:txBody>
          <a:bodyPr/>
          <a:lstStyle/>
          <a:p>
            <a:pPr algn="ctr" rtl="1" eaLnBrk="1" hangingPunct="1"/>
            <a:r>
              <a:rPr lang="ar-EG" sz="3600" dirty="0" smtClean="0">
                <a:latin typeface="Arial" charset="0"/>
                <a:ea typeface="ＭＳ Ｐゴシック" pitchFamily="34" charset="-128"/>
                <a:cs typeface="Arial" charset="0"/>
              </a:rPr>
              <a:t>مثال: الحقوق السياسة في بيرو</a:t>
            </a:r>
            <a:endParaRPr lang="fr-FR" sz="3600" dirty="0" smtClean="0">
              <a:latin typeface="Arial" charset="0"/>
              <a:ea typeface="ＭＳ Ｐゴシック" pitchFamily="34" charset="-128"/>
              <a:cs typeface="Arial" charset="0"/>
            </a:endParaRPr>
          </a:p>
        </p:txBody>
      </p:sp>
      <p:sp>
        <p:nvSpPr>
          <p:cNvPr id="13315" name="Content Placeholder 2"/>
          <p:cNvSpPr txBox="1">
            <a:spLocks/>
          </p:cNvSpPr>
          <p:nvPr/>
        </p:nvSpPr>
        <p:spPr bwMode="auto">
          <a:xfrm>
            <a:off x="557213" y="1365250"/>
            <a:ext cx="8199437"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317500" y="1033463"/>
            <a:ext cx="8647113" cy="502920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EG" sz="2800" dirty="0" smtClean="0"/>
              <a:t>ردت </a:t>
            </a:r>
            <a:r>
              <a:rPr lang="ar-EG" sz="2800" b="1" dirty="0" smtClean="0"/>
              <a:t>حكومة بيرو</a:t>
            </a:r>
            <a:r>
              <a:rPr lang="ar-EG" sz="2800" dirty="0" smtClean="0"/>
              <a:t> بما يلي: </a:t>
            </a:r>
            <a:endParaRPr lang="en-GB" sz="2800" dirty="0"/>
          </a:p>
          <a:p>
            <a:pPr marL="457200" indent="-457200" algn="just" rtl="1">
              <a:buFont typeface="Wingdings" pitchFamily="2" charset="2"/>
              <a:buChar char="ü"/>
              <a:defRPr/>
            </a:pPr>
            <a:r>
              <a:rPr lang="ar-EG" sz="2800" i="1" dirty="0" smtClean="0"/>
              <a:t>يوفِّر المرسوم 478 29 لعام 2009 الإطار القانوني اللازم</a:t>
            </a:r>
            <a:endParaRPr lang="fr-CH" sz="2800" i="1" dirty="0"/>
          </a:p>
          <a:p>
            <a:pPr marL="457200" indent="-457200" algn="just" rtl="1">
              <a:buFont typeface="Wingdings" pitchFamily="2" charset="2"/>
              <a:buChar char="ü"/>
              <a:defRPr/>
            </a:pPr>
            <a:r>
              <a:rPr lang="ar-EG" sz="2800" i="1" dirty="0" smtClean="0"/>
              <a:t>يتم توفير بطاقات الانتخاب الوطنية مجاناً للأشخاص ذوي الإعاقة، رهناً بأهليتهم</a:t>
            </a:r>
            <a:endParaRPr lang="fr-CH" sz="2800" i="1" dirty="0"/>
          </a:p>
          <a:p>
            <a:pPr marL="457200" indent="-457200" algn="just" rtl="1">
              <a:buFont typeface="Wingdings" pitchFamily="2" charset="2"/>
              <a:buChar char="ü"/>
              <a:defRPr/>
            </a:pPr>
            <a:r>
              <a:rPr lang="ar-EG" sz="2800" i="1" dirty="0" smtClean="0"/>
              <a:t>يمكن الوصول إلى صناديق الاقتراع وورقات الاقتراع </a:t>
            </a:r>
            <a:endParaRPr lang="fr-CH" sz="2800" i="1" dirty="0"/>
          </a:p>
          <a:p>
            <a:pPr marL="457200" indent="-457200" algn="just" rtl="1">
              <a:buFont typeface="Wingdings" pitchFamily="2" charset="2"/>
              <a:buChar char="ü"/>
              <a:defRPr/>
            </a:pPr>
            <a:r>
              <a:rPr lang="ar-EG" sz="2800" i="1" dirty="0" smtClean="0"/>
              <a:t>من بين 305 38 أشخاص مسجلين من ذوي الإعاقة مارَس 758 10 شخصاً منهم حقهم في التصويت (2004-2007)</a:t>
            </a:r>
            <a:endParaRPr lang="fr-CH" sz="2800" i="1" dirty="0"/>
          </a:p>
          <a:p>
            <a:pPr marL="457200" indent="-457200" algn="just" rtl="1">
              <a:buFont typeface="Wingdings" pitchFamily="2" charset="2"/>
              <a:buChar char="ü"/>
              <a:defRPr/>
            </a:pPr>
            <a:r>
              <a:rPr lang="ar-EG" sz="2800" i="1" dirty="0" smtClean="0"/>
              <a:t>تسجيل 310 منظمات غير حكومية عاملة في مجال الإعاقة أتاح لها الوصول إلى تمويل التعاون الدولي والاضطلاع بأنشطة أخرى</a:t>
            </a:r>
            <a:endParaRPr lang="en-GB" sz="2800" i="1" dirty="0"/>
          </a:p>
          <a:p>
            <a:pPr algn="just" rtl="1">
              <a:defRPr/>
            </a:pPr>
            <a:endParaRPr lang="en-GB" sz="2800"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4.xml><?xml version="1.0" encoding="utf-8"?>
<ds:datastoreItem xmlns:ds="http://schemas.openxmlformats.org/officeDocument/2006/customXml" ds:itemID="{2CEED420-EB0D-486E-BCA7-D89C68128D0C}">
  <ds:schemaRefs>
    <ds:schemaRef ds:uri="http://purl.org/dc/dcmitype/"/>
    <ds:schemaRef ds:uri="http://purl.org/dc/elements/1.1/"/>
    <ds:schemaRef ds:uri="http://schemas.openxmlformats.org/package/2006/metadata/core-properties"/>
    <ds:schemaRef ds:uri="http://purl.org/dc/terms/"/>
    <ds:schemaRef ds:uri="http://schemas.microsoft.com/office/2006/metadata/properties"/>
    <ds:schemaRef ds:uri="http://schemas.microsoft.com/office/2006/documentManagement/types"/>
    <ds:schemaRef ds:uri="http://schemas.microsoft.com/sharepoint/v3"/>
    <ds:schemaRef ds:uri="http://www.w3.org/XML/1998/namespac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2593</TotalTime>
  <Words>850</Words>
  <Application>Microsoft Office PowerPoint</Application>
  <PresentationFormat>On-screen Show (4:3)</PresentationFormat>
  <Paragraphs>186</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Thème Office</vt:lpstr>
      <vt:lpstr>تقديم تقارير الدول إلى اللجنة المعنية بحقوق الأشخاص ذوي الإعاقة</vt:lpstr>
      <vt:lpstr>PowerPoint Presentation</vt:lpstr>
      <vt:lpstr>اللجنة المعنية بحقوق الأشخاص ذوي الإعاقة</vt:lpstr>
      <vt:lpstr>مطلب تقديم التقارير</vt:lpstr>
      <vt:lpstr>دورة تقديم التقارير إلى هيئة المعاهدات</vt:lpstr>
      <vt:lpstr>المنهجية</vt:lpstr>
      <vt:lpstr>المبادئ التوجيهية المتعلقة بالتقارير</vt:lpstr>
      <vt:lpstr>مثال: الحقوق السياسية</vt:lpstr>
      <vt:lpstr>مثال: الحقوق السياسة في بيرو</vt:lpstr>
      <vt:lpstr>قائمة المسائل: تونس</vt:lpstr>
      <vt:lpstr>الملاحظات الختامية: تونس</vt:lpstr>
      <vt:lpstr>تنفيذ التوصيات</vt:lpstr>
      <vt:lpstr>وظائف التقارير</vt:lpstr>
      <vt:lpstr>المصادر</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Disability Portfolio OHCHR</cp:lastModifiedBy>
  <cp:revision>247</cp:revision>
  <cp:lastPrinted>2015-08-25T11:46:22Z</cp:lastPrinted>
  <dcterms:created xsi:type="dcterms:W3CDTF">2010-05-19T14:44:31Z</dcterms:created>
  <dcterms:modified xsi:type="dcterms:W3CDTF">2015-10-08T13:12:54Z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